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8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2" r:id="rId2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Darker Grotesque" panose="020B0604020202020204" charset="0"/>
      <p:regular r:id="rId32"/>
      <p:bold r:id="rId33"/>
    </p:embeddedFont>
    <p:embeddedFont>
      <p:font typeface="Nunito Light" pitchFamily="2" charset="0"/>
      <p:regular r:id="rId34"/>
      <p: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Source Sans 3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45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52dff03548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52dff03548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372afe56085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372afe56085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72afe56085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372afe56085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372afe56085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372afe56085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72afe56085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372afe56085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372afe56085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372afe56085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372afe56085_0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372afe56085_0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372afe56085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372afe56085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372afe56085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372afe56085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372afe560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372afe560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372afe56085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372afe56085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72afe5608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372afe5608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372afe56085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372afe56085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372afe56085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372afe56085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372afe56085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372afe56085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>
          <a:extLst>
            <a:ext uri="{FF2B5EF4-FFF2-40B4-BE49-F238E27FC236}">
              <a16:creationId xmlns:a16="http://schemas.microsoft.com/office/drawing/2014/main" id="{1AC44FD2-F9BF-3C4C-2793-616627AF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54dda1946d_6_322:notes">
            <a:extLst>
              <a:ext uri="{FF2B5EF4-FFF2-40B4-BE49-F238E27FC236}">
                <a16:creationId xmlns:a16="http://schemas.microsoft.com/office/drawing/2014/main" id="{8B57337F-06C6-670F-539A-FAFC6D9D8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54dda1946d_6_322:notes">
            <a:extLst>
              <a:ext uri="{FF2B5EF4-FFF2-40B4-BE49-F238E27FC236}">
                <a16:creationId xmlns:a16="http://schemas.microsoft.com/office/drawing/2014/main" id="{61528517-8531-9AB1-A132-640816DD2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29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72afe5608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372afe5608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372afe56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372afe56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372afe5608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372afe5608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372afe560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372afe560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372afe5608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372afe5608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372afe56085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372afe56085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372afe56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372afe56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271539" y="-2206656"/>
            <a:ext cx="12490120" cy="9047199"/>
            <a:chOff x="-2271539" y="-2206656"/>
            <a:chExt cx="12490120" cy="9047199"/>
          </a:xfrm>
        </p:grpSpPr>
        <p:grpSp>
          <p:nvGrpSpPr>
            <p:cNvPr id="11" name="Google Shape;11;p2"/>
            <p:cNvGrpSpPr/>
            <p:nvPr/>
          </p:nvGrpSpPr>
          <p:grpSpPr>
            <a:xfrm rot="-1664025" flipH="1">
              <a:off x="-2089696" y="-882514"/>
              <a:ext cx="6265551" cy="2328194"/>
              <a:chOff x="4306625" y="2321575"/>
              <a:chExt cx="566750" cy="210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 rot="-868307">
              <a:off x="5618098" y="3962220"/>
              <a:ext cx="4373825" cy="2369393"/>
              <a:chOff x="3447500" y="2173650"/>
              <a:chExt cx="395625" cy="21432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2"/>
          <p:cNvGrpSpPr/>
          <p:nvPr/>
        </p:nvGrpSpPr>
        <p:grpSpPr>
          <a:xfrm>
            <a:off x="368100" y="330250"/>
            <a:ext cx="8592531" cy="4581608"/>
            <a:chOff x="368100" y="330250"/>
            <a:chExt cx="8592531" cy="4581608"/>
          </a:xfrm>
        </p:grpSpPr>
        <p:pic>
          <p:nvPicPr>
            <p:cNvPr id="154" name="Google Shape;15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8100" y="330250"/>
              <a:ext cx="570301" cy="57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025529" y="3976788"/>
              <a:ext cx="935101" cy="93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"/>
          <p:cNvSpPr txBox="1">
            <a:spLocks noGrp="1"/>
          </p:cNvSpPr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2"/>
          <p:cNvSpPr txBox="1">
            <a:spLocks noGrp="1"/>
          </p:cNvSpPr>
          <p:nvPr>
            <p:ph type="subTitle" idx="1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1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1"/>
          <p:cNvGrpSpPr/>
          <p:nvPr/>
        </p:nvGrpSpPr>
        <p:grpSpPr>
          <a:xfrm>
            <a:off x="-1084295" y="-767942"/>
            <a:ext cx="10145121" cy="5306584"/>
            <a:chOff x="-1084295" y="-767942"/>
            <a:chExt cx="10145121" cy="5306584"/>
          </a:xfrm>
        </p:grpSpPr>
        <p:grpSp>
          <p:nvGrpSpPr>
            <p:cNvPr id="821" name="Google Shape;821;p11"/>
            <p:cNvGrpSpPr/>
            <p:nvPr/>
          </p:nvGrpSpPr>
          <p:grpSpPr>
            <a:xfrm rot="-2199262">
              <a:off x="-1044060" y="106764"/>
              <a:ext cx="3341718" cy="1241727"/>
              <a:chOff x="4306625" y="2321575"/>
              <a:chExt cx="566750" cy="2106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11"/>
            <p:cNvSpPr/>
            <p:nvPr/>
          </p:nvSpPr>
          <p:spPr>
            <a:xfrm>
              <a:off x="7975499" y="3453200"/>
              <a:ext cx="1085327" cy="108544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6" name="Google Shape;8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55063" y="916677"/>
            <a:ext cx="743475" cy="7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"/>
          <p:cNvSpPr txBox="1">
            <a:spLocks noGrp="1"/>
          </p:cNvSpPr>
          <p:nvPr>
            <p:ph type="title" hasCustomPrompt="1"/>
          </p:nvPr>
        </p:nvSpPr>
        <p:spPr>
          <a:xfrm>
            <a:off x="1917925" y="1831475"/>
            <a:ext cx="53082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8" name="Google Shape;858;p11"/>
          <p:cNvSpPr txBox="1">
            <a:spLocks noGrp="1"/>
          </p:cNvSpPr>
          <p:nvPr>
            <p:ph type="subTitle" idx="1"/>
          </p:nvPr>
        </p:nvSpPr>
        <p:spPr>
          <a:xfrm>
            <a:off x="1917925" y="2814950"/>
            <a:ext cx="5308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13"/>
          <p:cNvGrpSpPr/>
          <p:nvPr/>
        </p:nvGrpSpPr>
        <p:grpSpPr>
          <a:xfrm>
            <a:off x="-602246" y="1000278"/>
            <a:ext cx="10945972" cy="5367734"/>
            <a:chOff x="-602246" y="1000278"/>
            <a:chExt cx="10945972" cy="5367734"/>
          </a:xfrm>
        </p:grpSpPr>
        <p:grpSp>
          <p:nvGrpSpPr>
            <p:cNvPr id="863" name="Google Shape;863;p13"/>
            <p:cNvGrpSpPr/>
            <p:nvPr/>
          </p:nvGrpSpPr>
          <p:grpSpPr>
            <a:xfrm rot="796190">
              <a:off x="-474679" y="4305638"/>
              <a:ext cx="4207049" cy="1600908"/>
              <a:chOff x="3786800" y="3040750"/>
              <a:chExt cx="617400" cy="234950"/>
            </a:xfrm>
          </p:grpSpPr>
          <p:sp>
            <p:nvSpPr>
              <p:cNvPr id="864" name="Google Shape;864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13"/>
            <p:cNvGrpSpPr/>
            <p:nvPr/>
          </p:nvGrpSpPr>
          <p:grpSpPr>
            <a:xfrm rot="5862413">
              <a:off x="7164924" y="2391678"/>
              <a:ext cx="4206995" cy="1600891"/>
              <a:chOff x="3786800" y="3040750"/>
              <a:chExt cx="617400" cy="234950"/>
            </a:xfrm>
          </p:grpSpPr>
          <p:sp>
            <p:nvSpPr>
              <p:cNvPr id="898" name="Google Shape;898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1" name="Google Shape;93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13"/>
          <p:cNvSpPr txBox="1">
            <a:spLocks noGrp="1"/>
          </p:cNvSpPr>
          <p:nvPr>
            <p:ph type="subTitle" idx="1"/>
          </p:nvPr>
        </p:nvSpPr>
        <p:spPr>
          <a:xfrm>
            <a:off x="713225" y="212279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subTitle" idx="2"/>
          </p:nvPr>
        </p:nvSpPr>
        <p:spPr>
          <a:xfrm>
            <a:off x="713225" y="382141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3"/>
          </p:nvPr>
        </p:nvSpPr>
        <p:spPr>
          <a:xfrm>
            <a:off x="3419250" y="382141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subTitle" idx="4"/>
          </p:nvPr>
        </p:nvSpPr>
        <p:spPr>
          <a:xfrm>
            <a:off x="3419250" y="212279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270675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7" name="Google Shape;937;p13"/>
          <p:cNvSpPr txBox="1">
            <a:spLocks noGrp="1"/>
          </p:cNvSpPr>
          <p:nvPr>
            <p:ph type="title" idx="6" hasCustomPrompt="1"/>
          </p:nvPr>
        </p:nvSpPr>
        <p:spPr>
          <a:xfrm>
            <a:off x="3419250" y="2963961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963961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>
            <a:spLocks noGrp="1"/>
          </p:cNvSpPr>
          <p:nvPr>
            <p:ph type="title" idx="8" hasCustomPrompt="1"/>
          </p:nvPr>
        </p:nvSpPr>
        <p:spPr>
          <a:xfrm>
            <a:off x="3419250" y="1270675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13"/>
          <p:cNvSpPr txBox="1">
            <a:spLocks noGrp="1"/>
          </p:cNvSpPr>
          <p:nvPr>
            <p:ph type="subTitle" idx="9"/>
          </p:nvPr>
        </p:nvSpPr>
        <p:spPr>
          <a:xfrm>
            <a:off x="6125275" y="382141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13"/>
          </p:nvPr>
        </p:nvSpPr>
        <p:spPr>
          <a:xfrm>
            <a:off x="6125275" y="212279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title" idx="14" hasCustomPrompt="1"/>
          </p:nvPr>
        </p:nvSpPr>
        <p:spPr>
          <a:xfrm>
            <a:off x="6125275" y="2963961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>
            <a:spLocks noGrp="1"/>
          </p:cNvSpPr>
          <p:nvPr>
            <p:ph type="title" idx="15" hasCustomPrompt="1"/>
          </p:nvPr>
        </p:nvSpPr>
        <p:spPr>
          <a:xfrm>
            <a:off x="6125275" y="1270675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4" name="Google Shape;944;p13"/>
          <p:cNvSpPr txBox="1">
            <a:spLocks noGrp="1"/>
          </p:cNvSpPr>
          <p:nvPr>
            <p:ph type="subTitle" idx="16"/>
          </p:nvPr>
        </p:nvSpPr>
        <p:spPr>
          <a:xfrm>
            <a:off x="713225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5" name="Google Shape;945;p13"/>
          <p:cNvSpPr txBox="1">
            <a:spLocks noGrp="1"/>
          </p:cNvSpPr>
          <p:nvPr>
            <p:ph type="subTitle" idx="17"/>
          </p:nvPr>
        </p:nvSpPr>
        <p:spPr>
          <a:xfrm>
            <a:off x="713225" y="35108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13"/>
          <p:cNvSpPr txBox="1">
            <a:spLocks noGrp="1"/>
          </p:cNvSpPr>
          <p:nvPr>
            <p:ph type="subTitle" idx="18"/>
          </p:nvPr>
        </p:nvSpPr>
        <p:spPr>
          <a:xfrm>
            <a:off x="3419250" y="35108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7" name="Google Shape;947;p13"/>
          <p:cNvSpPr txBox="1">
            <a:spLocks noGrp="1"/>
          </p:cNvSpPr>
          <p:nvPr>
            <p:ph type="subTitle" idx="19"/>
          </p:nvPr>
        </p:nvSpPr>
        <p:spPr>
          <a:xfrm>
            <a:off x="3419250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8" name="Google Shape;948;p13"/>
          <p:cNvSpPr txBox="1">
            <a:spLocks noGrp="1"/>
          </p:cNvSpPr>
          <p:nvPr>
            <p:ph type="subTitle" idx="20"/>
          </p:nvPr>
        </p:nvSpPr>
        <p:spPr>
          <a:xfrm>
            <a:off x="6125275" y="35108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9" name="Google Shape;949;p13"/>
          <p:cNvSpPr txBox="1">
            <a:spLocks noGrp="1"/>
          </p:cNvSpPr>
          <p:nvPr>
            <p:ph type="subTitle" idx="21"/>
          </p:nvPr>
        </p:nvSpPr>
        <p:spPr>
          <a:xfrm>
            <a:off x="6125275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14"/>
          <p:cNvGrpSpPr/>
          <p:nvPr/>
        </p:nvGrpSpPr>
        <p:grpSpPr>
          <a:xfrm>
            <a:off x="4744713" y="-1439427"/>
            <a:ext cx="7478534" cy="8413888"/>
            <a:chOff x="4744713" y="-1439427"/>
            <a:chExt cx="7478534" cy="8413888"/>
          </a:xfrm>
        </p:grpSpPr>
        <p:grpSp>
          <p:nvGrpSpPr>
            <p:cNvPr id="953" name="Google Shape;953;p14"/>
            <p:cNvGrpSpPr/>
            <p:nvPr/>
          </p:nvGrpSpPr>
          <p:grpSpPr>
            <a:xfrm rot="2864085">
              <a:off x="6423446" y="402076"/>
              <a:ext cx="5955998" cy="2213144"/>
              <a:chOff x="4306625" y="2321575"/>
              <a:chExt cx="566750" cy="210600"/>
            </a:xfrm>
          </p:grpSpPr>
          <p:sp>
            <p:nvSpPr>
              <p:cNvPr id="954" name="Google Shape;954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14"/>
            <p:cNvGrpSpPr/>
            <p:nvPr/>
          </p:nvGrpSpPr>
          <p:grpSpPr>
            <a:xfrm rot="-1664978">
              <a:off x="4917449" y="3502009"/>
              <a:ext cx="5955997" cy="2213138"/>
              <a:chOff x="4306625" y="2321575"/>
              <a:chExt cx="566750" cy="210600"/>
            </a:xfrm>
          </p:grpSpPr>
          <p:sp>
            <p:nvSpPr>
              <p:cNvPr id="988" name="Google Shape;988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1" name="Google Shape;10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5450" y="539500"/>
            <a:ext cx="605425" cy="6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4"/>
          <p:cNvSpPr txBox="1">
            <a:spLocks noGrp="1"/>
          </p:cNvSpPr>
          <p:nvPr>
            <p:ph type="title"/>
          </p:nvPr>
        </p:nvSpPr>
        <p:spPr>
          <a:xfrm>
            <a:off x="1046775" y="3198338"/>
            <a:ext cx="44595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3" name="Google Shape;1023;p14"/>
          <p:cNvSpPr txBox="1">
            <a:spLocks noGrp="1"/>
          </p:cNvSpPr>
          <p:nvPr>
            <p:ph type="subTitle" idx="1"/>
          </p:nvPr>
        </p:nvSpPr>
        <p:spPr>
          <a:xfrm>
            <a:off x="1046800" y="1195463"/>
            <a:ext cx="4459500" cy="20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15"/>
          <p:cNvGrpSpPr/>
          <p:nvPr/>
        </p:nvGrpSpPr>
        <p:grpSpPr>
          <a:xfrm>
            <a:off x="1098145" y="-1046738"/>
            <a:ext cx="7481819" cy="6862313"/>
            <a:chOff x="1098145" y="-1046738"/>
            <a:chExt cx="7481819" cy="6862313"/>
          </a:xfrm>
        </p:grpSpPr>
        <p:grpSp>
          <p:nvGrpSpPr>
            <p:cNvPr id="1027" name="Google Shape;1027;p15"/>
            <p:cNvGrpSpPr/>
            <p:nvPr/>
          </p:nvGrpSpPr>
          <p:grpSpPr>
            <a:xfrm rot="10800000">
              <a:off x="1098145" y="4696743"/>
              <a:ext cx="2940121" cy="1118832"/>
              <a:chOff x="3786800" y="3040750"/>
              <a:chExt cx="617400" cy="234950"/>
            </a:xfrm>
          </p:grpSpPr>
          <p:sp>
            <p:nvSpPr>
              <p:cNvPr id="1028" name="Google Shape;1028;p1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1" name="Google Shape;1061;p15"/>
            <p:cNvGrpSpPr/>
            <p:nvPr/>
          </p:nvGrpSpPr>
          <p:grpSpPr>
            <a:xfrm>
              <a:off x="5651825" y="-1046738"/>
              <a:ext cx="2928139" cy="1586241"/>
              <a:chOff x="3447500" y="2173650"/>
              <a:chExt cx="395625" cy="214325"/>
            </a:xfrm>
          </p:grpSpPr>
          <p:sp>
            <p:nvSpPr>
              <p:cNvPr id="1062" name="Google Shape;1062;p1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9" name="Google Shape;11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6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1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16"/>
          <p:cNvGrpSpPr/>
          <p:nvPr/>
        </p:nvGrpSpPr>
        <p:grpSpPr>
          <a:xfrm flipH="1">
            <a:off x="1981286" y="1812945"/>
            <a:ext cx="8283551" cy="4335021"/>
            <a:chOff x="-1095289" y="1765320"/>
            <a:chExt cx="8283551" cy="4335021"/>
          </a:xfrm>
        </p:grpSpPr>
        <p:sp>
          <p:nvSpPr>
            <p:cNvPr id="1173" name="Google Shape;1173;p16"/>
            <p:cNvSpPr/>
            <p:nvPr/>
          </p:nvSpPr>
          <p:spPr>
            <a:xfrm>
              <a:off x="5749633" y="4661608"/>
              <a:ext cx="1438630" cy="1438734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4" name="Google Shape;1174;p16"/>
            <p:cNvGrpSpPr/>
            <p:nvPr/>
          </p:nvGrpSpPr>
          <p:grpSpPr>
            <a:xfrm rot="-4499984">
              <a:off x="-1375355" y="2490721"/>
              <a:ext cx="2570412" cy="1392453"/>
              <a:chOff x="3447500" y="2173650"/>
              <a:chExt cx="395625" cy="214325"/>
            </a:xfrm>
          </p:grpSpPr>
          <p:sp>
            <p:nvSpPr>
              <p:cNvPr id="1175" name="Google Shape;1175;p16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2" name="Google Shape;1282;p16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17"/>
          <p:cNvGrpSpPr/>
          <p:nvPr/>
        </p:nvGrpSpPr>
        <p:grpSpPr>
          <a:xfrm>
            <a:off x="2621833" y="-478730"/>
            <a:ext cx="4109415" cy="6543420"/>
            <a:chOff x="2621833" y="-478730"/>
            <a:chExt cx="4109415" cy="6543420"/>
          </a:xfrm>
        </p:grpSpPr>
        <p:grpSp>
          <p:nvGrpSpPr>
            <p:cNvPr id="1286" name="Google Shape;1286;p17"/>
            <p:cNvGrpSpPr/>
            <p:nvPr/>
          </p:nvGrpSpPr>
          <p:grpSpPr>
            <a:xfrm rot="10510673">
              <a:off x="2673412" y="4534626"/>
              <a:ext cx="3626726" cy="1380069"/>
              <a:chOff x="3786800" y="3040750"/>
              <a:chExt cx="617400" cy="234950"/>
            </a:xfrm>
          </p:grpSpPr>
          <p:sp>
            <p:nvSpPr>
              <p:cNvPr id="1287" name="Google Shape;1287;p1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0" name="Google Shape;1320;p17"/>
            <p:cNvSpPr/>
            <p:nvPr/>
          </p:nvSpPr>
          <p:spPr>
            <a:xfrm>
              <a:off x="5594931" y="-478730"/>
              <a:ext cx="1136318" cy="113641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17"/>
          <p:cNvSpPr txBox="1">
            <a:spLocks noGrp="1"/>
          </p:cNvSpPr>
          <p:nvPr>
            <p:ph type="title"/>
          </p:nvPr>
        </p:nvSpPr>
        <p:spPr>
          <a:xfrm>
            <a:off x="4306075" y="1505013"/>
            <a:ext cx="4124700" cy="12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7"/>
          <p:cNvSpPr txBox="1">
            <a:spLocks noGrp="1"/>
          </p:cNvSpPr>
          <p:nvPr>
            <p:ph type="subTitle" idx="1"/>
          </p:nvPr>
        </p:nvSpPr>
        <p:spPr>
          <a:xfrm>
            <a:off x="4306075" y="2663538"/>
            <a:ext cx="41247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17"/>
          <p:cNvSpPr>
            <a:spLocks noGrp="1"/>
          </p:cNvSpPr>
          <p:nvPr>
            <p:ph type="pic" idx="2"/>
          </p:nvPr>
        </p:nvSpPr>
        <p:spPr>
          <a:xfrm>
            <a:off x="713225" y="533850"/>
            <a:ext cx="3157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18"/>
          <p:cNvGrpSpPr/>
          <p:nvPr/>
        </p:nvGrpSpPr>
        <p:grpSpPr>
          <a:xfrm>
            <a:off x="-749789" y="-256034"/>
            <a:ext cx="10811145" cy="5020083"/>
            <a:chOff x="-749789" y="-256034"/>
            <a:chExt cx="10811145" cy="5020083"/>
          </a:xfrm>
        </p:grpSpPr>
        <p:sp>
          <p:nvSpPr>
            <p:cNvPr id="1327" name="Google Shape;1327;p18"/>
            <p:cNvSpPr/>
            <p:nvPr/>
          </p:nvSpPr>
          <p:spPr>
            <a:xfrm>
              <a:off x="-749789" y="-256034"/>
              <a:ext cx="1590945" cy="159108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8470411" y="3172966"/>
              <a:ext cx="1590945" cy="1591083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18"/>
          <p:cNvSpPr txBox="1">
            <a:spLocks noGrp="1"/>
          </p:cNvSpPr>
          <p:nvPr>
            <p:ph type="title"/>
          </p:nvPr>
        </p:nvSpPr>
        <p:spPr>
          <a:xfrm>
            <a:off x="713225" y="1669600"/>
            <a:ext cx="30243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18"/>
          <p:cNvSpPr txBox="1">
            <a:spLocks noGrp="1"/>
          </p:cNvSpPr>
          <p:nvPr>
            <p:ph type="subTitle" idx="1"/>
          </p:nvPr>
        </p:nvSpPr>
        <p:spPr>
          <a:xfrm>
            <a:off x="713225" y="2286198"/>
            <a:ext cx="30243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" name="Google Shape;1333;p19"/>
          <p:cNvGrpSpPr/>
          <p:nvPr/>
        </p:nvGrpSpPr>
        <p:grpSpPr>
          <a:xfrm>
            <a:off x="7876899" y="-490349"/>
            <a:ext cx="2126732" cy="6052100"/>
            <a:chOff x="7876899" y="-490349"/>
            <a:chExt cx="2126732" cy="6052100"/>
          </a:xfrm>
        </p:grpSpPr>
        <p:grpSp>
          <p:nvGrpSpPr>
            <p:cNvPr id="1334" name="Google Shape;1334;p19"/>
            <p:cNvGrpSpPr/>
            <p:nvPr/>
          </p:nvGrpSpPr>
          <p:grpSpPr>
            <a:xfrm rot="5113912" flipH="1">
              <a:off x="6993357" y="842838"/>
              <a:ext cx="4117056" cy="1566690"/>
              <a:chOff x="3786800" y="3040750"/>
              <a:chExt cx="617400" cy="234950"/>
            </a:xfrm>
          </p:grpSpPr>
          <p:sp>
            <p:nvSpPr>
              <p:cNvPr id="1335" name="Google Shape;1335;p1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19"/>
            <p:cNvSpPr/>
            <p:nvPr/>
          </p:nvSpPr>
          <p:spPr>
            <a:xfrm>
              <a:off x="7876899" y="4546928"/>
              <a:ext cx="1014717" cy="1014823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1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8339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20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3" name="Google Shape;1373;p20"/>
          <p:cNvGrpSpPr/>
          <p:nvPr/>
        </p:nvGrpSpPr>
        <p:grpSpPr>
          <a:xfrm rot="-2000684">
            <a:off x="6746644" y="4091779"/>
            <a:ext cx="3770051" cy="1434598"/>
            <a:chOff x="3786800" y="3040750"/>
            <a:chExt cx="617400" cy="234950"/>
          </a:xfrm>
        </p:grpSpPr>
        <p:sp>
          <p:nvSpPr>
            <p:cNvPr id="1374" name="Google Shape;1374;p20"/>
            <p:cNvSpPr/>
            <p:nvPr/>
          </p:nvSpPr>
          <p:spPr>
            <a:xfrm>
              <a:off x="3786800" y="3077575"/>
              <a:ext cx="617400" cy="101600"/>
            </a:xfrm>
            <a:custGeom>
              <a:avLst/>
              <a:gdLst/>
              <a:ahLst/>
              <a:cxnLst/>
              <a:rect l="l" t="t" r="r" b="b"/>
              <a:pathLst>
                <a:path w="24696" h="4064" extrusionOk="0">
                  <a:moveTo>
                    <a:pt x="16241" y="0"/>
                  </a:moveTo>
                  <a:cubicBezTo>
                    <a:pt x="15247" y="6"/>
                    <a:pt x="13936" y="482"/>
                    <a:pt x="13125" y="1138"/>
                  </a:cubicBezTo>
                  <a:cubicBezTo>
                    <a:pt x="12881" y="1334"/>
                    <a:pt x="12673" y="1549"/>
                    <a:pt x="12459" y="1776"/>
                  </a:cubicBezTo>
                  <a:cubicBezTo>
                    <a:pt x="11987" y="2258"/>
                    <a:pt x="11505" y="2753"/>
                    <a:pt x="10576" y="3199"/>
                  </a:cubicBezTo>
                  <a:cubicBezTo>
                    <a:pt x="10490" y="3241"/>
                    <a:pt x="10407" y="3260"/>
                    <a:pt x="10327" y="3260"/>
                  </a:cubicBezTo>
                  <a:cubicBezTo>
                    <a:pt x="9976" y="3260"/>
                    <a:pt x="9669" y="2897"/>
                    <a:pt x="9349" y="2519"/>
                  </a:cubicBezTo>
                  <a:cubicBezTo>
                    <a:pt x="9075" y="2198"/>
                    <a:pt x="8789" y="1865"/>
                    <a:pt x="8461" y="1727"/>
                  </a:cubicBezTo>
                  <a:cubicBezTo>
                    <a:pt x="8267" y="1645"/>
                    <a:pt x="8054" y="1618"/>
                    <a:pt x="7833" y="1618"/>
                  </a:cubicBezTo>
                  <a:cubicBezTo>
                    <a:pt x="7606" y="1618"/>
                    <a:pt x="7371" y="1647"/>
                    <a:pt x="7139" y="1674"/>
                  </a:cubicBezTo>
                  <a:cubicBezTo>
                    <a:pt x="6916" y="1698"/>
                    <a:pt x="6690" y="1724"/>
                    <a:pt x="6473" y="1724"/>
                  </a:cubicBezTo>
                  <a:cubicBezTo>
                    <a:pt x="6211" y="1724"/>
                    <a:pt x="5962" y="1687"/>
                    <a:pt x="5744" y="1567"/>
                  </a:cubicBezTo>
                  <a:cubicBezTo>
                    <a:pt x="4868" y="1084"/>
                    <a:pt x="3963" y="583"/>
                    <a:pt x="2956" y="423"/>
                  </a:cubicBezTo>
                  <a:cubicBezTo>
                    <a:pt x="2745" y="389"/>
                    <a:pt x="2534" y="372"/>
                    <a:pt x="2325" y="372"/>
                  </a:cubicBezTo>
                  <a:cubicBezTo>
                    <a:pt x="1511" y="372"/>
                    <a:pt x="716" y="628"/>
                    <a:pt x="1" y="1125"/>
                  </a:cubicBezTo>
                  <a:lnTo>
                    <a:pt x="19" y="1144"/>
                  </a:lnTo>
                  <a:cubicBezTo>
                    <a:pt x="731" y="651"/>
                    <a:pt x="1517" y="396"/>
                    <a:pt x="2329" y="396"/>
                  </a:cubicBezTo>
                  <a:cubicBezTo>
                    <a:pt x="2537" y="396"/>
                    <a:pt x="2746" y="412"/>
                    <a:pt x="2956" y="446"/>
                  </a:cubicBezTo>
                  <a:cubicBezTo>
                    <a:pt x="3957" y="608"/>
                    <a:pt x="4857" y="1108"/>
                    <a:pt x="5732" y="1590"/>
                  </a:cubicBezTo>
                  <a:cubicBezTo>
                    <a:pt x="5953" y="1711"/>
                    <a:pt x="6205" y="1748"/>
                    <a:pt x="6470" y="1748"/>
                  </a:cubicBezTo>
                  <a:cubicBezTo>
                    <a:pt x="6690" y="1748"/>
                    <a:pt x="6919" y="1722"/>
                    <a:pt x="7144" y="1697"/>
                  </a:cubicBezTo>
                  <a:cubicBezTo>
                    <a:pt x="7374" y="1670"/>
                    <a:pt x="7606" y="1642"/>
                    <a:pt x="7830" y="1642"/>
                  </a:cubicBezTo>
                  <a:cubicBezTo>
                    <a:pt x="8048" y="1642"/>
                    <a:pt x="8258" y="1669"/>
                    <a:pt x="8448" y="1752"/>
                  </a:cubicBezTo>
                  <a:cubicBezTo>
                    <a:pt x="8777" y="1883"/>
                    <a:pt x="9056" y="2216"/>
                    <a:pt x="9330" y="2532"/>
                  </a:cubicBezTo>
                  <a:cubicBezTo>
                    <a:pt x="9654" y="2919"/>
                    <a:pt x="9967" y="3287"/>
                    <a:pt x="10328" y="3287"/>
                  </a:cubicBezTo>
                  <a:cubicBezTo>
                    <a:pt x="10411" y="3287"/>
                    <a:pt x="10498" y="3267"/>
                    <a:pt x="10587" y="3223"/>
                  </a:cubicBezTo>
                  <a:cubicBezTo>
                    <a:pt x="11522" y="2777"/>
                    <a:pt x="12030" y="2252"/>
                    <a:pt x="12476" y="1787"/>
                  </a:cubicBezTo>
                  <a:cubicBezTo>
                    <a:pt x="12691" y="1561"/>
                    <a:pt x="12899" y="1353"/>
                    <a:pt x="13138" y="1155"/>
                  </a:cubicBezTo>
                  <a:cubicBezTo>
                    <a:pt x="13947" y="506"/>
                    <a:pt x="15253" y="30"/>
                    <a:pt x="16241" y="24"/>
                  </a:cubicBezTo>
                  <a:lnTo>
                    <a:pt x="16254" y="24"/>
                  </a:lnTo>
                  <a:cubicBezTo>
                    <a:pt x="18028" y="24"/>
                    <a:pt x="19292" y="1358"/>
                    <a:pt x="20513" y="2645"/>
                  </a:cubicBezTo>
                  <a:cubicBezTo>
                    <a:pt x="20585" y="2722"/>
                    <a:pt x="20662" y="2800"/>
                    <a:pt x="20733" y="2877"/>
                  </a:cubicBezTo>
                  <a:cubicBezTo>
                    <a:pt x="21288" y="3462"/>
                    <a:pt x="22050" y="3861"/>
                    <a:pt x="22884" y="4004"/>
                  </a:cubicBezTo>
                  <a:cubicBezTo>
                    <a:pt x="23051" y="4034"/>
                    <a:pt x="23266" y="4064"/>
                    <a:pt x="23486" y="4064"/>
                  </a:cubicBezTo>
                  <a:cubicBezTo>
                    <a:pt x="23933" y="4064"/>
                    <a:pt x="24421" y="3962"/>
                    <a:pt x="24696" y="3580"/>
                  </a:cubicBezTo>
                  <a:lnTo>
                    <a:pt x="24677" y="3569"/>
                  </a:lnTo>
                  <a:cubicBezTo>
                    <a:pt x="24411" y="3937"/>
                    <a:pt x="23933" y="4037"/>
                    <a:pt x="23496" y="4037"/>
                  </a:cubicBezTo>
                  <a:cubicBezTo>
                    <a:pt x="23269" y="4037"/>
                    <a:pt x="23053" y="4010"/>
                    <a:pt x="22884" y="3979"/>
                  </a:cubicBezTo>
                  <a:cubicBezTo>
                    <a:pt x="22062" y="3842"/>
                    <a:pt x="21305" y="3443"/>
                    <a:pt x="20752" y="2865"/>
                  </a:cubicBezTo>
                  <a:cubicBezTo>
                    <a:pt x="20681" y="2788"/>
                    <a:pt x="20602" y="2711"/>
                    <a:pt x="20530" y="2634"/>
                  </a:cubicBezTo>
                  <a:cubicBezTo>
                    <a:pt x="19304" y="1340"/>
                    <a:pt x="18041" y="0"/>
                    <a:pt x="162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3787550" y="3080050"/>
              <a:ext cx="616050" cy="101350"/>
            </a:xfrm>
            <a:custGeom>
              <a:avLst/>
              <a:gdLst/>
              <a:ahLst/>
              <a:cxnLst/>
              <a:rect l="l" t="t" r="r" b="b"/>
              <a:pathLst>
                <a:path w="24642" h="4054" extrusionOk="0">
                  <a:moveTo>
                    <a:pt x="16111" y="1"/>
                  </a:moveTo>
                  <a:cubicBezTo>
                    <a:pt x="15769" y="1"/>
                    <a:pt x="15395" y="60"/>
                    <a:pt x="15020" y="163"/>
                  </a:cubicBezTo>
                  <a:cubicBezTo>
                    <a:pt x="14305" y="354"/>
                    <a:pt x="13609" y="712"/>
                    <a:pt x="13101" y="1128"/>
                  </a:cubicBezTo>
                  <a:cubicBezTo>
                    <a:pt x="12864" y="1325"/>
                    <a:pt x="12661" y="1540"/>
                    <a:pt x="12440" y="1766"/>
                  </a:cubicBezTo>
                  <a:cubicBezTo>
                    <a:pt x="11970" y="2255"/>
                    <a:pt x="11481" y="2766"/>
                    <a:pt x="10563" y="3201"/>
                  </a:cubicBezTo>
                  <a:cubicBezTo>
                    <a:pt x="10475" y="3243"/>
                    <a:pt x="10391" y="3261"/>
                    <a:pt x="10308" y="3261"/>
                  </a:cubicBezTo>
                  <a:cubicBezTo>
                    <a:pt x="9952" y="3261"/>
                    <a:pt x="9635" y="2915"/>
                    <a:pt x="9300" y="2552"/>
                  </a:cubicBezTo>
                  <a:cubicBezTo>
                    <a:pt x="9026" y="2255"/>
                    <a:pt x="8740" y="1944"/>
                    <a:pt x="8413" y="1807"/>
                  </a:cubicBezTo>
                  <a:cubicBezTo>
                    <a:pt x="8252" y="1741"/>
                    <a:pt x="8068" y="1706"/>
                    <a:pt x="7853" y="1694"/>
                  </a:cubicBezTo>
                  <a:cubicBezTo>
                    <a:pt x="7800" y="1692"/>
                    <a:pt x="7746" y="1690"/>
                    <a:pt x="7692" y="1690"/>
                  </a:cubicBezTo>
                  <a:cubicBezTo>
                    <a:pt x="7498" y="1690"/>
                    <a:pt x="7299" y="1705"/>
                    <a:pt x="7103" y="1724"/>
                  </a:cubicBezTo>
                  <a:cubicBezTo>
                    <a:pt x="6910" y="1741"/>
                    <a:pt x="6714" y="1757"/>
                    <a:pt x="6523" y="1757"/>
                  </a:cubicBezTo>
                  <a:cubicBezTo>
                    <a:pt x="6234" y="1757"/>
                    <a:pt x="5955" y="1719"/>
                    <a:pt x="5714" y="1587"/>
                  </a:cubicBezTo>
                  <a:lnTo>
                    <a:pt x="5666" y="1557"/>
                  </a:lnTo>
                  <a:cubicBezTo>
                    <a:pt x="5530" y="1480"/>
                    <a:pt x="5387" y="1402"/>
                    <a:pt x="5250" y="1325"/>
                  </a:cubicBezTo>
                  <a:cubicBezTo>
                    <a:pt x="4541" y="943"/>
                    <a:pt x="3778" y="569"/>
                    <a:pt x="2943" y="426"/>
                  </a:cubicBezTo>
                  <a:cubicBezTo>
                    <a:pt x="2723" y="389"/>
                    <a:pt x="2503" y="371"/>
                    <a:pt x="2286" y="371"/>
                  </a:cubicBezTo>
                  <a:cubicBezTo>
                    <a:pt x="1476" y="371"/>
                    <a:pt x="696" y="624"/>
                    <a:pt x="1" y="1122"/>
                  </a:cubicBezTo>
                  <a:lnTo>
                    <a:pt x="12" y="1141"/>
                  </a:lnTo>
                  <a:cubicBezTo>
                    <a:pt x="708" y="647"/>
                    <a:pt x="1481" y="394"/>
                    <a:pt x="2285" y="394"/>
                  </a:cubicBezTo>
                  <a:cubicBezTo>
                    <a:pt x="2501" y="394"/>
                    <a:pt x="2719" y="412"/>
                    <a:pt x="2938" y="449"/>
                  </a:cubicBezTo>
                  <a:cubicBezTo>
                    <a:pt x="3766" y="592"/>
                    <a:pt x="4535" y="962"/>
                    <a:pt x="5237" y="1348"/>
                  </a:cubicBezTo>
                  <a:cubicBezTo>
                    <a:pt x="5374" y="1427"/>
                    <a:pt x="5517" y="1504"/>
                    <a:pt x="5654" y="1575"/>
                  </a:cubicBezTo>
                  <a:lnTo>
                    <a:pt x="5709" y="1605"/>
                  </a:lnTo>
                  <a:cubicBezTo>
                    <a:pt x="5954" y="1742"/>
                    <a:pt x="6235" y="1781"/>
                    <a:pt x="6528" y="1781"/>
                  </a:cubicBezTo>
                  <a:cubicBezTo>
                    <a:pt x="6718" y="1781"/>
                    <a:pt x="6914" y="1765"/>
                    <a:pt x="7109" y="1748"/>
                  </a:cubicBezTo>
                  <a:cubicBezTo>
                    <a:pt x="7298" y="1730"/>
                    <a:pt x="7494" y="1714"/>
                    <a:pt x="7683" y="1714"/>
                  </a:cubicBezTo>
                  <a:cubicBezTo>
                    <a:pt x="7738" y="1714"/>
                    <a:pt x="7793" y="1715"/>
                    <a:pt x="7846" y="1718"/>
                  </a:cubicBezTo>
                  <a:cubicBezTo>
                    <a:pt x="8061" y="1730"/>
                    <a:pt x="8247" y="1766"/>
                    <a:pt x="8401" y="1831"/>
                  </a:cubicBezTo>
                  <a:cubicBezTo>
                    <a:pt x="8723" y="1963"/>
                    <a:pt x="9009" y="2272"/>
                    <a:pt x="9283" y="2571"/>
                  </a:cubicBezTo>
                  <a:cubicBezTo>
                    <a:pt x="9616" y="2934"/>
                    <a:pt x="9938" y="3285"/>
                    <a:pt x="10307" y="3285"/>
                  </a:cubicBezTo>
                  <a:cubicBezTo>
                    <a:pt x="10391" y="3285"/>
                    <a:pt x="10480" y="3267"/>
                    <a:pt x="10570" y="3220"/>
                  </a:cubicBezTo>
                  <a:cubicBezTo>
                    <a:pt x="11500" y="2785"/>
                    <a:pt x="11987" y="2272"/>
                    <a:pt x="12458" y="1777"/>
                  </a:cubicBezTo>
                  <a:cubicBezTo>
                    <a:pt x="12672" y="1557"/>
                    <a:pt x="12881" y="1342"/>
                    <a:pt x="13114" y="1146"/>
                  </a:cubicBezTo>
                  <a:cubicBezTo>
                    <a:pt x="13620" y="729"/>
                    <a:pt x="14316" y="377"/>
                    <a:pt x="15026" y="187"/>
                  </a:cubicBezTo>
                  <a:cubicBezTo>
                    <a:pt x="15404" y="83"/>
                    <a:pt x="15777" y="24"/>
                    <a:pt x="16121" y="24"/>
                  </a:cubicBezTo>
                  <a:cubicBezTo>
                    <a:pt x="16151" y="24"/>
                    <a:pt x="16181" y="25"/>
                    <a:pt x="16211" y="25"/>
                  </a:cubicBezTo>
                  <a:cubicBezTo>
                    <a:pt x="16694" y="33"/>
                    <a:pt x="17153" y="140"/>
                    <a:pt x="17624" y="341"/>
                  </a:cubicBezTo>
                  <a:cubicBezTo>
                    <a:pt x="18493" y="723"/>
                    <a:pt x="19202" y="1438"/>
                    <a:pt x="19953" y="2195"/>
                  </a:cubicBezTo>
                  <a:cubicBezTo>
                    <a:pt x="20036" y="2277"/>
                    <a:pt x="20114" y="2362"/>
                    <a:pt x="20192" y="2439"/>
                  </a:cubicBezTo>
                  <a:cubicBezTo>
                    <a:pt x="20257" y="2505"/>
                    <a:pt x="20316" y="2563"/>
                    <a:pt x="20382" y="2629"/>
                  </a:cubicBezTo>
                  <a:cubicBezTo>
                    <a:pt x="20478" y="2725"/>
                    <a:pt x="20572" y="2827"/>
                    <a:pt x="20673" y="2921"/>
                  </a:cubicBezTo>
                  <a:cubicBezTo>
                    <a:pt x="21245" y="3500"/>
                    <a:pt x="22015" y="3886"/>
                    <a:pt x="22831" y="4012"/>
                  </a:cubicBezTo>
                  <a:cubicBezTo>
                    <a:pt x="22986" y="4036"/>
                    <a:pt x="23176" y="4053"/>
                    <a:pt x="23379" y="4053"/>
                  </a:cubicBezTo>
                  <a:cubicBezTo>
                    <a:pt x="23832" y="4053"/>
                    <a:pt x="24350" y="3952"/>
                    <a:pt x="24641" y="3559"/>
                  </a:cubicBezTo>
                  <a:lnTo>
                    <a:pt x="24624" y="3541"/>
                  </a:lnTo>
                  <a:cubicBezTo>
                    <a:pt x="24337" y="3931"/>
                    <a:pt x="23829" y="4032"/>
                    <a:pt x="23382" y="4032"/>
                  </a:cubicBezTo>
                  <a:cubicBezTo>
                    <a:pt x="23179" y="4032"/>
                    <a:pt x="22989" y="4012"/>
                    <a:pt x="22837" y="3988"/>
                  </a:cubicBezTo>
                  <a:cubicBezTo>
                    <a:pt x="22026" y="3863"/>
                    <a:pt x="21264" y="3476"/>
                    <a:pt x="20686" y="2904"/>
                  </a:cubicBezTo>
                  <a:cubicBezTo>
                    <a:pt x="20591" y="2808"/>
                    <a:pt x="20495" y="2714"/>
                    <a:pt x="20400" y="2612"/>
                  </a:cubicBezTo>
                  <a:cubicBezTo>
                    <a:pt x="20335" y="2552"/>
                    <a:pt x="20275" y="2486"/>
                    <a:pt x="20209" y="2420"/>
                  </a:cubicBezTo>
                  <a:cubicBezTo>
                    <a:pt x="20132" y="2343"/>
                    <a:pt x="20049" y="2260"/>
                    <a:pt x="19971" y="2183"/>
                  </a:cubicBezTo>
                  <a:cubicBezTo>
                    <a:pt x="19221" y="1420"/>
                    <a:pt x="18512" y="705"/>
                    <a:pt x="17629" y="319"/>
                  </a:cubicBezTo>
                  <a:cubicBezTo>
                    <a:pt x="17159" y="116"/>
                    <a:pt x="16694" y="8"/>
                    <a:pt x="16211" y="3"/>
                  </a:cubicBezTo>
                  <a:cubicBezTo>
                    <a:pt x="16178" y="1"/>
                    <a:pt x="16145" y="1"/>
                    <a:pt x="1611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3788175" y="3082375"/>
              <a:ext cx="614850" cy="101425"/>
            </a:xfrm>
            <a:custGeom>
              <a:avLst/>
              <a:gdLst/>
              <a:ahLst/>
              <a:cxnLst/>
              <a:rect l="l" t="t" r="r" b="b"/>
              <a:pathLst>
                <a:path w="24594" h="4057" extrusionOk="0">
                  <a:moveTo>
                    <a:pt x="16039" y="1"/>
                  </a:moveTo>
                  <a:cubicBezTo>
                    <a:pt x="15703" y="1"/>
                    <a:pt x="15344" y="53"/>
                    <a:pt x="14989" y="147"/>
                  </a:cubicBezTo>
                  <a:cubicBezTo>
                    <a:pt x="14291" y="333"/>
                    <a:pt x="13595" y="690"/>
                    <a:pt x="13083" y="1125"/>
                  </a:cubicBezTo>
                  <a:cubicBezTo>
                    <a:pt x="12850" y="1321"/>
                    <a:pt x="12647" y="1535"/>
                    <a:pt x="12433" y="1763"/>
                  </a:cubicBezTo>
                  <a:cubicBezTo>
                    <a:pt x="11956" y="2263"/>
                    <a:pt x="11462" y="2781"/>
                    <a:pt x="10551" y="3204"/>
                  </a:cubicBezTo>
                  <a:cubicBezTo>
                    <a:pt x="10459" y="3247"/>
                    <a:pt x="10371" y="3266"/>
                    <a:pt x="10284" y="3266"/>
                  </a:cubicBezTo>
                  <a:cubicBezTo>
                    <a:pt x="9924" y="3266"/>
                    <a:pt x="9598" y="2937"/>
                    <a:pt x="9258" y="2596"/>
                  </a:cubicBezTo>
                  <a:cubicBezTo>
                    <a:pt x="8978" y="2316"/>
                    <a:pt x="8692" y="2030"/>
                    <a:pt x="8370" y="1898"/>
                  </a:cubicBezTo>
                  <a:cubicBezTo>
                    <a:pt x="8209" y="1834"/>
                    <a:pt x="8024" y="1791"/>
                    <a:pt x="7810" y="1774"/>
                  </a:cubicBezTo>
                  <a:cubicBezTo>
                    <a:pt x="7723" y="1767"/>
                    <a:pt x="7633" y="1765"/>
                    <a:pt x="7543" y="1765"/>
                  </a:cubicBezTo>
                  <a:cubicBezTo>
                    <a:pt x="7386" y="1765"/>
                    <a:pt x="7226" y="1773"/>
                    <a:pt x="7071" y="1780"/>
                  </a:cubicBezTo>
                  <a:cubicBezTo>
                    <a:pt x="6922" y="1787"/>
                    <a:pt x="6772" y="1795"/>
                    <a:pt x="6623" y="1795"/>
                  </a:cubicBezTo>
                  <a:cubicBezTo>
                    <a:pt x="6293" y="1795"/>
                    <a:pt x="5970" y="1758"/>
                    <a:pt x="5695" y="1607"/>
                  </a:cubicBezTo>
                  <a:lnTo>
                    <a:pt x="5558" y="1530"/>
                  </a:lnTo>
                  <a:cubicBezTo>
                    <a:pt x="5445" y="1470"/>
                    <a:pt x="5338" y="1405"/>
                    <a:pt x="5230" y="1345"/>
                  </a:cubicBezTo>
                  <a:cubicBezTo>
                    <a:pt x="4527" y="958"/>
                    <a:pt x="3765" y="583"/>
                    <a:pt x="2937" y="433"/>
                  </a:cubicBezTo>
                  <a:cubicBezTo>
                    <a:pt x="2706" y="392"/>
                    <a:pt x="2476" y="372"/>
                    <a:pt x="2250" y="372"/>
                  </a:cubicBezTo>
                  <a:cubicBezTo>
                    <a:pt x="1445" y="372"/>
                    <a:pt x="679" y="627"/>
                    <a:pt x="0" y="1125"/>
                  </a:cubicBezTo>
                  <a:lnTo>
                    <a:pt x="12" y="1142"/>
                  </a:lnTo>
                  <a:cubicBezTo>
                    <a:pt x="685" y="650"/>
                    <a:pt x="1450" y="397"/>
                    <a:pt x="2249" y="397"/>
                  </a:cubicBezTo>
                  <a:cubicBezTo>
                    <a:pt x="2474" y="397"/>
                    <a:pt x="2702" y="417"/>
                    <a:pt x="2931" y="457"/>
                  </a:cubicBezTo>
                  <a:cubicBezTo>
                    <a:pt x="3759" y="606"/>
                    <a:pt x="4516" y="982"/>
                    <a:pt x="5219" y="1369"/>
                  </a:cubicBezTo>
                  <a:cubicBezTo>
                    <a:pt x="5326" y="1428"/>
                    <a:pt x="5433" y="1488"/>
                    <a:pt x="5546" y="1548"/>
                  </a:cubicBezTo>
                  <a:lnTo>
                    <a:pt x="5684" y="1625"/>
                  </a:lnTo>
                  <a:cubicBezTo>
                    <a:pt x="5964" y="1782"/>
                    <a:pt x="6290" y="1818"/>
                    <a:pt x="6625" y="1818"/>
                  </a:cubicBezTo>
                  <a:cubicBezTo>
                    <a:pt x="6773" y="1818"/>
                    <a:pt x="6923" y="1811"/>
                    <a:pt x="7071" y="1804"/>
                  </a:cubicBezTo>
                  <a:cubicBezTo>
                    <a:pt x="7226" y="1796"/>
                    <a:pt x="7382" y="1789"/>
                    <a:pt x="7535" y="1789"/>
                  </a:cubicBezTo>
                  <a:cubicBezTo>
                    <a:pt x="7628" y="1789"/>
                    <a:pt x="7720" y="1791"/>
                    <a:pt x="7810" y="1798"/>
                  </a:cubicBezTo>
                  <a:cubicBezTo>
                    <a:pt x="8024" y="1816"/>
                    <a:pt x="8203" y="1857"/>
                    <a:pt x="8358" y="1917"/>
                  </a:cubicBezTo>
                  <a:cubicBezTo>
                    <a:pt x="8679" y="2049"/>
                    <a:pt x="8959" y="2335"/>
                    <a:pt x="9240" y="2613"/>
                  </a:cubicBezTo>
                  <a:cubicBezTo>
                    <a:pt x="9586" y="2959"/>
                    <a:pt x="9915" y="3290"/>
                    <a:pt x="10284" y="3290"/>
                  </a:cubicBezTo>
                  <a:cubicBezTo>
                    <a:pt x="10372" y="3290"/>
                    <a:pt x="10463" y="3271"/>
                    <a:pt x="10557" y="3228"/>
                  </a:cubicBezTo>
                  <a:cubicBezTo>
                    <a:pt x="11480" y="2799"/>
                    <a:pt x="11975" y="2280"/>
                    <a:pt x="12451" y="1774"/>
                  </a:cubicBezTo>
                  <a:cubicBezTo>
                    <a:pt x="12666" y="1554"/>
                    <a:pt x="12862" y="1339"/>
                    <a:pt x="13095" y="1142"/>
                  </a:cubicBezTo>
                  <a:cubicBezTo>
                    <a:pt x="13612" y="707"/>
                    <a:pt x="14304" y="356"/>
                    <a:pt x="14995" y="166"/>
                  </a:cubicBezTo>
                  <a:cubicBezTo>
                    <a:pt x="15345" y="73"/>
                    <a:pt x="15697" y="25"/>
                    <a:pt x="16028" y="25"/>
                  </a:cubicBezTo>
                  <a:cubicBezTo>
                    <a:pt x="16079" y="25"/>
                    <a:pt x="16130" y="26"/>
                    <a:pt x="16180" y="28"/>
                  </a:cubicBezTo>
                  <a:cubicBezTo>
                    <a:pt x="16658" y="53"/>
                    <a:pt x="17115" y="166"/>
                    <a:pt x="17580" y="374"/>
                  </a:cubicBezTo>
                  <a:cubicBezTo>
                    <a:pt x="18344" y="707"/>
                    <a:pt x="18963" y="1334"/>
                    <a:pt x="19612" y="1989"/>
                  </a:cubicBezTo>
                  <a:cubicBezTo>
                    <a:pt x="19779" y="2156"/>
                    <a:pt x="19952" y="2327"/>
                    <a:pt x="20125" y="2500"/>
                  </a:cubicBezTo>
                  <a:cubicBezTo>
                    <a:pt x="20189" y="2561"/>
                    <a:pt x="20255" y="2626"/>
                    <a:pt x="20321" y="2692"/>
                  </a:cubicBezTo>
                  <a:cubicBezTo>
                    <a:pt x="20417" y="2781"/>
                    <a:pt x="20518" y="2876"/>
                    <a:pt x="20613" y="2971"/>
                  </a:cubicBezTo>
                  <a:cubicBezTo>
                    <a:pt x="21209" y="3537"/>
                    <a:pt x="21984" y="3913"/>
                    <a:pt x="22788" y="4026"/>
                  </a:cubicBezTo>
                  <a:cubicBezTo>
                    <a:pt x="22925" y="4043"/>
                    <a:pt x="23092" y="4056"/>
                    <a:pt x="23271" y="4056"/>
                  </a:cubicBezTo>
                  <a:cubicBezTo>
                    <a:pt x="23735" y="4056"/>
                    <a:pt x="24277" y="3955"/>
                    <a:pt x="24593" y="3543"/>
                  </a:cubicBezTo>
                  <a:lnTo>
                    <a:pt x="24575" y="3526"/>
                  </a:lnTo>
                  <a:cubicBezTo>
                    <a:pt x="24265" y="3934"/>
                    <a:pt x="23724" y="4035"/>
                    <a:pt x="23267" y="4035"/>
                  </a:cubicBezTo>
                  <a:cubicBezTo>
                    <a:pt x="23090" y="4035"/>
                    <a:pt x="22926" y="4020"/>
                    <a:pt x="22793" y="4002"/>
                  </a:cubicBezTo>
                  <a:cubicBezTo>
                    <a:pt x="21990" y="3889"/>
                    <a:pt x="21220" y="3520"/>
                    <a:pt x="20631" y="2954"/>
                  </a:cubicBezTo>
                  <a:cubicBezTo>
                    <a:pt x="20530" y="2858"/>
                    <a:pt x="20434" y="2764"/>
                    <a:pt x="20340" y="2673"/>
                  </a:cubicBezTo>
                  <a:cubicBezTo>
                    <a:pt x="20274" y="2608"/>
                    <a:pt x="20208" y="2542"/>
                    <a:pt x="20142" y="2483"/>
                  </a:cubicBezTo>
                  <a:cubicBezTo>
                    <a:pt x="19969" y="2310"/>
                    <a:pt x="19796" y="2137"/>
                    <a:pt x="19630" y="1970"/>
                  </a:cubicBezTo>
                  <a:cubicBezTo>
                    <a:pt x="18974" y="1315"/>
                    <a:pt x="18361" y="690"/>
                    <a:pt x="17593" y="350"/>
                  </a:cubicBezTo>
                  <a:cubicBezTo>
                    <a:pt x="17122" y="141"/>
                    <a:pt x="16658" y="28"/>
                    <a:pt x="16180" y="4"/>
                  </a:cubicBezTo>
                  <a:cubicBezTo>
                    <a:pt x="16134" y="2"/>
                    <a:pt x="16087" y="1"/>
                    <a:pt x="160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3788725" y="3084775"/>
              <a:ext cx="613550" cy="101550"/>
            </a:xfrm>
            <a:custGeom>
              <a:avLst/>
              <a:gdLst/>
              <a:ahLst/>
              <a:cxnLst/>
              <a:rect l="l" t="t" r="r" b="b"/>
              <a:pathLst>
                <a:path w="24542" h="4062" extrusionOk="0">
                  <a:moveTo>
                    <a:pt x="15910" y="0"/>
                  </a:moveTo>
                  <a:cubicBezTo>
                    <a:pt x="15600" y="0"/>
                    <a:pt x="15278" y="45"/>
                    <a:pt x="14967" y="130"/>
                  </a:cubicBezTo>
                  <a:cubicBezTo>
                    <a:pt x="14282" y="301"/>
                    <a:pt x="13590" y="666"/>
                    <a:pt x="13067" y="1123"/>
                  </a:cubicBezTo>
                  <a:cubicBezTo>
                    <a:pt x="12834" y="1321"/>
                    <a:pt x="12638" y="1529"/>
                    <a:pt x="12429" y="1755"/>
                  </a:cubicBezTo>
                  <a:cubicBezTo>
                    <a:pt x="11946" y="2267"/>
                    <a:pt x="11453" y="2798"/>
                    <a:pt x="10540" y="3209"/>
                  </a:cubicBezTo>
                  <a:cubicBezTo>
                    <a:pt x="10447" y="3252"/>
                    <a:pt x="10355" y="3271"/>
                    <a:pt x="10266" y="3271"/>
                  </a:cubicBezTo>
                  <a:cubicBezTo>
                    <a:pt x="9901" y="3271"/>
                    <a:pt x="9566" y="2957"/>
                    <a:pt x="9212" y="2632"/>
                  </a:cubicBezTo>
                  <a:cubicBezTo>
                    <a:pt x="8932" y="2374"/>
                    <a:pt x="8646" y="2113"/>
                    <a:pt x="8330" y="1981"/>
                  </a:cubicBezTo>
                  <a:cubicBezTo>
                    <a:pt x="8170" y="1917"/>
                    <a:pt x="7991" y="1874"/>
                    <a:pt x="7776" y="1851"/>
                  </a:cubicBezTo>
                  <a:cubicBezTo>
                    <a:pt x="7614" y="1835"/>
                    <a:pt x="7446" y="1832"/>
                    <a:pt x="7281" y="1832"/>
                  </a:cubicBezTo>
                  <a:cubicBezTo>
                    <a:pt x="7203" y="1832"/>
                    <a:pt x="7125" y="1833"/>
                    <a:pt x="7049" y="1833"/>
                  </a:cubicBezTo>
                  <a:cubicBezTo>
                    <a:pt x="6949" y="1835"/>
                    <a:pt x="6849" y="1838"/>
                    <a:pt x="6749" y="1838"/>
                  </a:cubicBezTo>
                  <a:cubicBezTo>
                    <a:pt x="6370" y="1838"/>
                    <a:pt x="5994" y="1804"/>
                    <a:pt x="5679" y="1624"/>
                  </a:cubicBezTo>
                  <a:cubicBezTo>
                    <a:pt x="5596" y="1577"/>
                    <a:pt x="5506" y="1529"/>
                    <a:pt x="5423" y="1481"/>
                  </a:cubicBezTo>
                  <a:cubicBezTo>
                    <a:pt x="5351" y="1445"/>
                    <a:pt x="5286" y="1404"/>
                    <a:pt x="5214" y="1362"/>
                  </a:cubicBezTo>
                  <a:cubicBezTo>
                    <a:pt x="4518" y="975"/>
                    <a:pt x="3754" y="594"/>
                    <a:pt x="2926" y="438"/>
                  </a:cubicBezTo>
                  <a:cubicBezTo>
                    <a:pt x="2685" y="394"/>
                    <a:pt x="2446" y="372"/>
                    <a:pt x="2211" y="372"/>
                  </a:cubicBezTo>
                  <a:cubicBezTo>
                    <a:pt x="1415" y="372"/>
                    <a:pt x="664" y="626"/>
                    <a:pt x="1" y="1123"/>
                  </a:cubicBezTo>
                  <a:lnTo>
                    <a:pt x="20" y="1142"/>
                  </a:lnTo>
                  <a:cubicBezTo>
                    <a:pt x="673" y="649"/>
                    <a:pt x="1425" y="398"/>
                    <a:pt x="2219" y="398"/>
                  </a:cubicBezTo>
                  <a:cubicBezTo>
                    <a:pt x="2452" y="398"/>
                    <a:pt x="2688" y="420"/>
                    <a:pt x="2926" y="463"/>
                  </a:cubicBezTo>
                  <a:cubicBezTo>
                    <a:pt x="3749" y="617"/>
                    <a:pt x="4505" y="999"/>
                    <a:pt x="5203" y="1386"/>
                  </a:cubicBezTo>
                  <a:cubicBezTo>
                    <a:pt x="5274" y="1428"/>
                    <a:pt x="5340" y="1464"/>
                    <a:pt x="5411" y="1505"/>
                  </a:cubicBezTo>
                  <a:cubicBezTo>
                    <a:pt x="5494" y="1552"/>
                    <a:pt x="5583" y="1601"/>
                    <a:pt x="5667" y="1648"/>
                  </a:cubicBezTo>
                  <a:cubicBezTo>
                    <a:pt x="5991" y="1829"/>
                    <a:pt x="6371" y="1861"/>
                    <a:pt x="6757" y="1861"/>
                  </a:cubicBezTo>
                  <a:cubicBezTo>
                    <a:pt x="6854" y="1861"/>
                    <a:pt x="6952" y="1859"/>
                    <a:pt x="7049" y="1857"/>
                  </a:cubicBezTo>
                  <a:cubicBezTo>
                    <a:pt x="7128" y="1857"/>
                    <a:pt x="7209" y="1856"/>
                    <a:pt x="7290" y="1856"/>
                  </a:cubicBezTo>
                  <a:cubicBezTo>
                    <a:pt x="7453" y="1856"/>
                    <a:pt x="7617" y="1859"/>
                    <a:pt x="7776" y="1874"/>
                  </a:cubicBezTo>
                  <a:cubicBezTo>
                    <a:pt x="7985" y="1898"/>
                    <a:pt x="8164" y="1940"/>
                    <a:pt x="8318" y="2006"/>
                  </a:cubicBezTo>
                  <a:cubicBezTo>
                    <a:pt x="8634" y="2131"/>
                    <a:pt x="8920" y="2393"/>
                    <a:pt x="9193" y="2649"/>
                  </a:cubicBezTo>
                  <a:cubicBezTo>
                    <a:pt x="9551" y="2978"/>
                    <a:pt x="9893" y="3291"/>
                    <a:pt x="10265" y="3291"/>
                  </a:cubicBezTo>
                  <a:cubicBezTo>
                    <a:pt x="10358" y="3291"/>
                    <a:pt x="10454" y="3271"/>
                    <a:pt x="10552" y="3227"/>
                  </a:cubicBezTo>
                  <a:cubicBezTo>
                    <a:pt x="11464" y="2816"/>
                    <a:pt x="11964" y="2286"/>
                    <a:pt x="12446" y="1767"/>
                  </a:cubicBezTo>
                  <a:cubicBezTo>
                    <a:pt x="12655" y="1547"/>
                    <a:pt x="12852" y="1338"/>
                    <a:pt x="13078" y="1142"/>
                  </a:cubicBezTo>
                  <a:cubicBezTo>
                    <a:pt x="13603" y="689"/>
                    <a:pt x="14294" y="325"/>
                    <a:pt x="14973" y="147"/>
                  </a:cubicBezTo>
                  <a:cubicBezTo>
                    <a:pt x="15278" y="67"/>
                    <a:pt x="15596" y="24"/>
                    <a:pt x="15904" y="24"/>
                  </a:cubicBezTo>
                  <a:cubicBezTo>
                    <a:pt x="15988" y="24"/>
                    <a:pt x="16071" y="27"/>
                    <a:pt x="16152" y="34"/>
                  </a:cubicBezTo>
                  <a:cubicBezTo>
                    <a:pt x="16617" y="64"/>
                    <a:pt x="17076" y="182"/>
                    <a:pt x="17547" y="397"/>
                  </a:cubicBezTo>
                  <a:cubicBezTo>
                    <a:pt x="18231" y="707"/>
                    <a:pt x="18781" y="1266"/>
                    <a:pt x="19358" y="1857"/>
                  </a:cubicBezTo>
                  <a:cubicBezTo>
                    <a:pt x="19584" y="2088"/>
                    <a:pt x="19817" y="2327"/>
                    <a:pt x="20060" y="2553"/>
                  </a:cubicBezTo>
                  <a:cubicBezTo>
                    <a:pt x="20126" y="2613"/>
                    <a:pt x="20186" y="2673"/>
                    <a:pt x="20252" y="2732"/>
                  </a:cubicBezTo>
                  <a:cubicBezTo>
                    <a:pt x="20353" y="2828"/>
                    <a:pt x="20453" y="2923"/>
                    <a:pt x="20555" y="3012"/>
                  </a:cubicBezTo>
                  <a:cubicBezTo>
                    <a:pt x="21176" y="3578"/>
                    <a:pt x="21955" y="3936"/>
                    <a:pt x="22748" y="4032"/>
                  </a:cubicBezTo>
                  <a:cubicBezTo>
                    <a:pt x="22867" y="4049"/>
                    <a:pt x="23010" y="4062"/>
                    <a:pt x="23164" y="4062"/>
                  </a:cubicBezTo>
                  <a:cubicBezTo>
                    <a:pt x="23635" y="4062"/>
                    <a:pt x="24207" y="3954"/>
                    <a:pt x="24541" y="3525"/>
                  </a:cubicBezTo>
                  <a:lnTo>
                    <a:pt x="24523" y="3507"/>
                  </a:lnTo>
                  <a:cubicBezTo>
                    <a:pt x="24195" y="3932"/>
                    <a:pt x="23637" y="4035"/>
                    <a:pt x="23176" y="4035"/>
                  </a:cubicBezTo>
                  <a:cubicBezTo>
                    <a:pt x="23018" y="4035"/>
                    <a:pt x="22870" y="4023"/>
                    <a:pt x="22748" y="4007"/>
                  </a:cubicBezTo>
                  <a:cubicBezTo>
                    <a:pt x="21962" y="3912"/>
                    <a:pt x="21187" y="3554"/>
                    <a:pt x="20574" y="3001"/>
                  </a:cubicBezTo>
                  <a:cubicBezTo>
                    <a:pt x="20472" y="2905"/>
                    <a:pt x="20365" y="2811"/>
                    <a:pt x="20269" y="2715"/>
                  </a:cubicBezTo>
                  <a:cubicBezTo>
                    <a:pt x="20203" y="2655"/>
                    <a:pt x="20145" y="2596"/>
                    <a:pt x="20079" y="2536"/>
                  </a:cubicBezTo>
                  <a:cubicBezTo>
                    <a:pt x="19834" y="2310"/>
                    <a:pt x="19603" y="2071"/>
                    <a:pt x="19375" y="1838"/>
                  </a:cubicBezTo>
                  <a:cubicBezTo>
                    <a:pt x="18792" y="1249"/>
                    <a:pt x="18244" y="689"/>
                    <a:pt x="17558" y="380"/>
                  </a:cubicBezTo>
                  <a:cubicBezTo>
                    <a:pt x="17082" y="165"/>
                    <a:pt x="16623" y="39"/>
                    <a:pt x="16152" y="9"/>
                  </a:cubicBezTo>
                  <a:cubicBezTo>
                    <a:pt x="16073" y="3"/>
                    <a:pt x="15992" y="0"/>
                    <a:pt x="159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3789350" y="3087050"/>
              <a:ext cx="612325" cy="101625"/>
            </a:xfrm>
            <a:custGeom>
              <a:avLst/>
              <a:gdLst/>
              <a:ahLst/>
              <a:cxnLst/>
              <a:rect l="l" t="t" r="r" b="b"/>
              <a:pathLst>
                <a:path w="24493" h="4065" extrusionOk="0">
                  <a:moveTo>
                    <a:pt x="15821" y="1"/>
                  </a:moveTo>
                  <a:cubicBezTo>
                    <a:pt x="15526" y="1"/>
                    <a:pt x="15225" y="39"/>
                    <a:pt x="14936" y="110"/>
                  </a:cubicBezTo>
                  <a:cubicBezTo>
                    <a:pt x="14257" y="282"/>
                    <a:pt x="13584" y="646"/>
                    <a:pt x="13042" y="1122"/>
                  </a:cubicBezTo>
                  <a:cubicBezTo>
                    <a:pt x="12822" y="1318"/>
                    <a:pt x="12624" y="1527"/>
                    <a:pt x="12421" y="1754"/>
                  </a:cubicBezTo>
                  <a:cubicBezTo>
                    <a:pt x="11934" y="2272"/>
                    <a:pt x="11433" y="2814"/>
                    <a:pt x="10527" y="3213"/>
                  </a:cubicBezTo>
                  <a:cubicBezTo>
                    <a:pt x="10430" y="3257"/>
                    <a:pt x="10334" y="3276"/>
                    <a:pt x="10240" y="3276"/>
                  </a:cubicBezTo>
                  <a:cubicBezTo>
                    <a:pt x="9872" y="3276"/>
                    <a:pt x="9522" y="2979"/>
                    <a:pt x="9157" y="2671"/>
                  </a:cubicBezTo>
                  <a:cubicBezTo>
                    <a:pt x="8882" y="2439"/>
                    <a:pt x="8596" y="2200"/>
                    <a:pt x="8288" y="2076"/>
                  </a:cubicBezTo>
                  <a:cubicBezTo>
                    <a:pt x="8126" y="2010"/>
                    <a:pt x="7953" y="1969"/>
                    <a:pt x="7739" y="1939"/>
                  </a:cubicBezTo>
                  <a:cubicBezTo>
                    <a:pt x="7507" y="1903"/>
                    <a:pt x="7257" y="1897"/>
                    <a:pt x="7018" y="1897"/>
                  </a:cubicBezTo>
                  <a:cubicBezTo>
                    <a:pt x="6548" y="1884"/>
                    <a:pt x="6059" y="1879"/>
                    <a:pt x="5654" y="1653"/>
                  </a:cubicBezTo>
                  <a:cubicBezTo>
                    <a:pt x="5517" y="1576"/>
                    <a:pt x="5379" y="1497"/>
                    <a:pt x="5244" y="1414"/>
                  </a:cubicBezTo>
                  <a:lnTo>
                    <a:pt x="5195" y="1390"/>
                  </a:lnTo>
                  <a:cubicBezTo>
                    <a:pt x="4534" y="1015"/>
                    <a:pt x="3748" y="611"/>
                    <a:pt x="2920" y="449"/>
                  </a:cubicBezTo>
                  <a:cubicBezTo>
                    <a:pt x="2670" y="401"/>
                    <a:pt x="2424" y="378"/>
                    <a:pt x="2182" y="378"/>
                  </a:cubicBezTo>
                  <a:cubicBezTo>
                    <a:pt x="1391" y="378"/>
                    <a:pt x="649" y="631"/>
                    <a:pt x="0" y="1128"/>
                  </a:cubicBezTo>
                  <a:lnTo>
                    <a:pt x="17" y="1147"/>
                  </a:lnTo>
                  <a:cubicBezTo>
                    <a:pt x="657" y="654"/>
                    <a:pt x="1393" y="402"/>
                    <a:pt x="2179" y="402"/>
                  </a:cubicBezTo>
                  <a:cubicBezTo>
                    <a:pt x="2419" y="402"/>
                    <a:pt x="2665" y="426"/>
                    <a:pt x="2913" y="473"/>
                  </a:cubicBezTo>
                  <a:cubicBezTo>
                    <a:pt x="3742" y="633"/>
                    <a:pt x="4521" y="1032"/>
                    <a:pt x="5183" y="1408"/>
                  </a:cubicBezTo>
                  <a:lnTo>
                    <a:pt x="5231" y="1438"/>
                  </a:lnTo>
                  <a:cubicBezTo>
                    <a:pt x="5368" y="1516"/>
                    <a:pt x="5505" y="1593"/>
                    <a:pt x="5642" y="1670"/>
                  </a:cubicBezTo>
                  <a:cubicBezTo>
                    <a:pt x="6053" y="1903"/>
                    <a:pt x="6542" y="1909"/>
                    <a:pt x="7018" y="1920"/>
                  </a:cubicBezTo>
                  <a:cubicBezTo>
                    <a:pt x="7257" y="1920"/>
                    <a:pt x="7501" y="1926"/>
                    <a:pt x="7733" y="1962"/>
                  </a:cubicBezTo>
                  <a:cubicBezTo>
                    <a:pt x="7947" y="1986"/>
                    <a:pt x="8120" y="2033"/>
                    <a:pt x="8275" y="2093"/>
                  </a:cubicBezTo>
                  <a:cubicBezTo>
                    <a:pt x="8585" y="2219"/>
                    <a:pt x="8871" y="2456"/>
                    <a:pt x="9146" y="2689"/>
                  </a:cubicBezTo>
                  <a:cubicBezTo>
                    <a:pt x="9510" y="3002"/>
                    <a:pt x="9863" y="3303"/>
                    <a:pt x="10241" y="3303"/>
                  </a:cubicBezTo>
                  <a:cubicBezTo>
                    <a:pt x="10339" y="3303"/>
                    <a:pt x="10438" y="3282"/>
                    <a:pt x="10540" y="3237"/>
                  </a:cubicBezTo>
                  <a:cubicBezTo>
                    <a:pt x="11445" y="2832"/>
                    <a:pt x="11951" y="2291"/>
                    <a:pt x="12440" y="1766"/>
                  </a:cubicBezTo>
                  <a:cubicBezTo>
                    <a:pt x="12643" y="1546"/>
                    <a:pt x="12839" y="1337"/>
                    <a:pt x="13059" y="1140"/>
                  </a:cubicBezTo>
                  <a:cubicBezTo>
                    <a:pt x="13595" y="663"/>
                    <a:pt x="14269" y="306"/>
                    <a:pt x="14942" y="133"/>
                  </a:cubicBezTo>
                  <a:cubicBezTo>
                    <a:pt x="15226" y="63"/>
                    <a:pt x="15526" y="25"/>
                    <a:pt x="15821" y="25"/>
                  </a:cubicBezTo>
                  <a:cubicBezTo>
                    <a:pt x="15922" y="25"/>
                    <a:pt x="16023" y="29"/>
                    <a:pt x="16122" y="39"/>
                  </a:cubicBezTo>
                  <a:cubicBezTo>
                    <a:pt x="16581" y="86"/>
                    <a:pt x="17040" y="210"/>
                    <a:pt x="17510" y="432"/>
                  </a:cubicBezTo>
                  <a:cubicBezTo>
                    <a:pt x="18135" y="723"/>
                    <a:pt x="18630" y="1235"/>
                    <a:pt x="19154" y="1783"/>
                  </a:cubicBezTo>
                  <a:cubicBezTo>
                    <a:pt x="19416" y="2058"/>
                    <a:pt x="19691" y="2343"/>
                    <a:pt x="19994" y="2618"/>
                  </a:cubicBezTo>
                  <a:cubicBezTo>
                    <a:pt x="20054" y="2671"/>
                    <a:pt x="20120" y="2725"/>
                    <a:pt x="20178" y="2778"/>
                  </a:cubicBezTo>
                  <a:cubicBezTo>
                    <a:pt x="20280" y="2874"/>
                    <a:pt x="20393" y="2975"/>
                    <a:pt x="20500" y="3064"/>
                  </a:cubicBezTo>
                  <a:cubicBezTo>
                    <a:pt x="21138" y="3619"/>
                    <a:pt x="21918" y="3971"/>
                    <a:pt x="22705" y="4048"/>
                  </a:cubicBezTo>
                  <a:cubicBezTo>
                    <a:pt x="22806" y="4059"/>
                    <a:pt x="22925" y="4065"/>
                    <a:pt x="23057" y="4065"/>
                  </a:cubicBezTo>
                  <a:cubicBezTo>
                    <a:pt x="23527" y="4065"/>
                    <a:pt x="24135" y="3963"/>
                    <a:pt x="24492" y="3512"/>
                  </a:cubicBezTo>
                  <a:lnTo>
                    <a:pt x="24475" y="3493"/>
                  </a:lnTo>
                  <a:cubicBezTo>
                    <a:pt x="24120" y="3941"/>
                    <a:pt x="23521" y="4042"/>
                    <a:pt x="23054" y="4042"/>
                  </a:cubicBezTo>
                  <a:cubicBezTo>
                    <a:pt x="22925" y="4042"/>
                    <a:pt x="22806" y="4034"/>
                    <a:pt x="22705" y="4024"/>
                  </a:cubicBezTo>
                  <a:cubicBezTo>
                    <a:pt x="21930" y="3946"/>
                    <a:pt x="21151" y="3595"/>
                    <a:pt x="20513" y="3047"/>
                  </a:cubicBezTo>
                  <a:cubicBezTo>
                    <a:pt x="20406" y="2957"/>
                    <a:pt x="20298" y="2855"/>
                    <a:pt x="20191" y="2761"/>
                  </a:cubicBezTo>
                  <a:cubicBezTo>
                    <a:pt x="20131" y="2707"/>
                    <a:pt x="20071" y="2654"/>
                    <a:pt x="20012" y="2599"/>
                  </a:cubicBezTo>
                  <a:cubicBezTo>
                    <a:pt x="19708" y="2326"/>
                    <a:pt x="19435" y="2046"/>
                    <a:pt x="19172" y="1766"/>
                  </a:cubicBezTo>
                  <a:cubicBezTo>
                    <a:pt x="18648" y="1218"/>
                    <a:pt x="18154" y="699"/>
                    <a:pt x="17522" y="407"/>
                  </a:cubicBezTo>
                  <a:cubicBezTo>
                    <a:pt x="17045" y="187"/>
                    <a:pt x="16586" y="61"/>
                    <a:pt x="16122" y="14"/>
                  </a:cubicBezTo>
                  <a:cubicBezTo>
                    <a:pt x="16023" y="5"/>
                    <a:pt x="15922" y="1"/>
                    <a:pt x="158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3790100" y="3089325"/>
              <a:ext cx="610950" cy="101900"/>
            </a:xfrm>
            <a:custGeom>
              <a:avLst/>
              <a:gdLst/>
              <a:ahLst/>
              <a:cxnLst/>
              <a:rect l="l" t="t" r="r" b="b"/>
              <a:pathLst>
                <a:path w="24438" h="4076" extrusionOk="0">
                  <a:moveTo>
                    <a:pt x="15689" y="0"/>
                  </a:moveTo>
                  <a:cubicBezTo>
                    <a:pt x="15421" y="0"/>
                    <a:pt x="15154" y="33"/>
                    <a:pt x="14901" y="96"/>
                  </a:cubicBezTo>
                  <a:cubicBezTo>
                    <a:pt x="14239" y="262"/>
                    <a:pt x="13565" y="627"/>
                    <a:pt x="13018" y="1120"/>
                  </a:cubicBezTo>
                  <a:cubicBezTo>
                    <a:pt x="12803" y="1317"/>
                    <a:pt x="12613" y="1526"/>
                    <a:pt x="12410" y="1746"/>
                  </a:cubicBezTo>
                  <a:cubicBezTo>
                    <a:pt x="11915" y="2283"/>
                    <a:pt x="11409" y="2830"/>
                    <a:pt x="10510" y="3223"/>
                  </a:cubicBezTo>
                  <a:cubicBezTo>
                    <a:pt x="10407" y="3267"/>
                    <a:pt x="10307" y="3286"/>
                    <a:pt x="10208" y="3286"/>
                  </a:cubicBezTo>
                  <a:cubicBezTo>
                    <a:pt x="9833" y="3286"/>
                    <a:pt x="9475" y="3009"/>
                    <a:pt x="9097" y="2717"/>
                  </a:cubicBezTo>
                  <a:cubicBezTo>
                    <a:pt x="8824" y="2503"/>
                    <a:pt x="8544" y="2283"/>
                    <a:pt x="8239" y="2164"/>
                  </a:cubicBezTo>
                  <a:cubicBezTo>
                    <a:pt x="8085" y="2098"/>
                    <a:pt x="7912" y="2057"/>
                    <a:pt x="7691" y="2021"/>
                  </a:cubicBezTo>
                  <a:cubicBezTo>
                    <a:pt x="7466" y="1978"/>
                    <a:pt x="7221" y="1967"/>
                    <a:pt x="6982" y="1955"/>
                  </a:cubicBezTo>
                  <a:cubicBezTo>
                    <a:pt x="6518" y="1931"/>
                    <a:pt x="6029" y="1901"/>
                    <a:pt x="5630" y="1675"/>
                  </a:cubicBezTo>
                  <a:cubicBezTo>
                    <a:pt x="5464" y="1579"/>
                    <a:pt x="5296" y="1485"/>
                    <a:pt x="5165" y="1413"/>
                  </a:cubicBezTo>
                  <a:cubicBezTo>
                    <a:pt x="4516" y="1031"/>
                    <a:pt x="3735" y="627"/>
                    <a:pt x="2907" y="459"/>
                  </a:cubicBezTo>
                  <a:cubicBezTo>
                    <a:pt x="2646" y="408"/>
                    <a:pt x="2390" y="382"/>
                    <a:pt x="2140" y="382"/>
                  </a:cubicBezTo>
                  <a:cubicBezTo>
                    <a:pt x="1355" y="382"/>
                    <a:pt x="628" y="635"/>
                    <a:pt x="0" y="1133"/>
                  </a:cubicBezTo>
                  <a:lnTo>
                    <a:pt x="12" y="1150"/>
                  </a:lnTo>
                  <a:cubicBezTo>
                    <a:pt x="635" y="658"/>
                    <a:pt x="1360" y="406"/>
                    <a:pt x="2139" y="406"/>
                  </a:cubicBezTo>
                  <a:cubicBezTo>
                    <a:pt x="2388" y="406"/>
                    <a:pt x="2643" y="432"/>
                    <a:pt x="2901" y="484"/>
                  </a:cubicBezTo>
                  <a:cubicBezTo>
                    <a:pt x="3724" y="650"/>
                    <a:pt x="4504" y="1056"/>
                    <a:pt x="5153" y="1430"/>
                  </a:cubicBezTo>
                  <a:cubicBezTo>
                    <a:pt x="5285" y="1502"/>
                    <a:pt x="5451" y="1598"/>
                    <a:pt x="5618" y="1692"/>
                  </a:cubicBezTo>
                  <a:cubicBezTo>
                    <a:pt x="6023" y="1925"/>
                    <a:pt x="6512" y="1955"/>
                    <a:pt x="6982" y="1978"/>
                  </a:cubicBezTo>
                  <a:cubicBezTo>
                    <a:pt x="7221" y="1991"/>
                    <a:pt x="7458" y="2002"/>
                    <a:pt x="7691" y="2044"/>
                  </a:cubicBezTo>
                  <a:cubicBezTo>
                    <a:pt x="7906" y="2079"/>
                    <a:pt x="8079" y="2121"/>
                    <a:pt x="8233" y="2187"/>
                  </a:cubicBezTo>
                  <a:cubicBezTo>
                    <a:pt x="8531" y="2307"/>
                    <a:pt x="8811" y="2521"/>
                    <a:pt x="9086" y="2736"/>
                  </a:cubicBezTo>
                  <a:cubicBezTo>
                    <a:pt x="9460" y="3027"/>
                    <a:pt x="9825" y="3308"/>
                    <a:pt x="10205" y="3308"/>
                  </a:cubicBezTo>
                  <a:cubicBezTo>
                    <a:pt x="10312" y="3308"/>
                    <a:pt x="10414" y="3289"/>
                    <a:pt x="10521" y="3242"/>
                  </a:cubicBezTo>
                  <a:cubicBezTo>
                    <a:pt x="11420" y="2854"/>
                    <a:pt x="11934" y="2300"/>
                    <a:pt x="12421" y="1763"/>
                  </a:cubicBezTo>
                  <a:cubicBezTo>
                    <a:pt x="12630" y="1543"/>
                    <a:pt x="12820" y="1335"/>
                    <a:pt x="13035" y="1139"/>
                  </a:cubicBezTo>
                  <a:cubicBezTo>
                    <a:pt x="13584" y="644"/>
                    <a:pt x="14244" y="286"/>
                    <a:pt x="14906" y="119"/>
                  </a:cubicBezTo>
                  <a:cubicBezTo>
                    <a:pt x="15161" y="56"/>
                    <a:pt x="15427" y="24"/>
                    <a:pt x="15693" y="24"/>
                  </a:cubicBezTo>
                  <a:cubicBezTo>
                    <a:pt x="15824" y="24"/>
                    <a:pt x="15956" y="32"/>
                    <a:pt x="16086" y="48"/>
                  </a:cubicBezTo>
                  <a:cubicBezTo>
                    <a:pt x="16538" y="102"/>
                    <a:pt x="16991" y="239"/>
                    <a:pt x="17467" y="465"/>
                  </a:cubicBezTo>
                  <a:cubicBezTo>
                    <a:pt x="18052" y="740"/>
                    <a:pt x="18504" y="1222"/>
                    <a:pt x="18981" y="1741"/>
                  </a:cubicBezTo>
                  <a:cubicBezTo>
                    <a:pt x="19273" y="2049"/>
                    <a:pt x="19571" y="2378"/>
                    <a:pt x="19922" y="2676"/>
                  </a:cubicBezTo>
                  <a:cubicBezTo>
                    <a:pt x="19982" y="2729"/>
                    <a:pt x="20041" y="2777"/>
                    <a:pt x="20095" y="2824"/>
                  </a:cubicBezTo>
                  <a:cubicBezTo>
                    <a:pt x="20214" y="2926"/>
                    <a:pt x="20321" y="3022"/>
                    <a:pt x="20434" y="3116"/>
                  </a:cubicBezTo>
                  <a:cubicBezTo>
                    <a:pt x="21096" y="3658"/>
                    <a:pt x="21883" y="3998"/>
                    <a:pt x="22650" y="4064"/>
                  </a:cubicBezTo>
                  <a:cubicBezTo>
                    <a:pt x="22741" y="4070"/>
                    <a:pt x="22836" y="4076"/>
                    <a:pt x="22944" y="4076"/>
                  </a:cubicBezTo>
                  <a:cubicBezTo>
                    <a:pt x="23414" y="4076"/>
                    <a:pt x="24052" y="3974"/>
                    <a:pt x="24438" y="3498"/>
                  </a:cubicBezTo>
                  <a:lnTo>
                    <a:pt x="24421" y="3479"/>
                  </a:lnTo>
                  <a:cubicBezTo>
                    <a:pt x="24035" y="3954"/>
                    <a:pt x="23405" y="4051"/>
                    <a:pt x="22938" y="4051"/>
                  </a:cubicBezTo>
                  <a:cubicBezTo>
                    <a:pt x="22835" y="4051"/>
                    <a:pt x="22740" y="4046"/>
                    <a:pt x="22658" y="4040"/>
                  </a:cubicBezTo>
                  <a:cubicBezTo>
                    <a:pt x="21888" y="3974"/>
                    <a:pt x="21108" y="3641"/>
                    <a:pt x="20453" y="3099"/>
                  </a:cubicBezTo>
                  <a:cubicBezTo>
                    <a:pt x="20340" y="3003"/>
                    <a:pt x="20227" y="2907"/>
                    <a:pt x="20112" y="2807"/>
                  </a:cubicBezTo>
                  <a:cubicBezTo>
                    <a:pt x="20054" y="2759"/>
                    <a:pt x="20000" y="2711"/>
                    <a:pt x="19941" y="2657"/>
                  </a:cubicBezTo>
                  <a:cubicBezTo>
                    <a:pt x="19589" y="2360"/>
                    <a:pt x="19290" y="2038"/>
                    <a:pt x="18999" y="1722"/>
                  </a:cubicBezTo>
                  <a:cubicBezTo>
                    <a:pt x="18517" y="1204"/>
                    <a:pt x="18064" y="715"/>
                    <a:pt x="17480" y="441"/>
                  </a:cubicBezTo>
                  <a:cubicBezTo>
                    <a:pt x="16997" y="215"/>
                    <a:pt x="16545" y="78"/>
                    <a:pt x="16092" y="25"/>
                  </a:cubicBezTo>
                  <a:cubicBezTo>
                    <a:pt x="15958" y="9"/>
                    <a:pt x="15823" y="0"/>
                    <a:pt x="15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3790675" y="3091600"/>
              <a:ext cx="609800" cy="102025"/>
            </a:xfrm>
            <a:custGeom>
              <a:avLst/>
              <a:gdLst/>
              <a:ahLst/>
              <a:cxnLst/>
              <a:rect l="l" t="t" r="r" b="b"/>
              <a:pathLst>
                <a:path w="24392" h="4081" extrusionOk="0">
                  <a:moveTo>
                    <a:pt x="15584" y="0"/>
                  </a:moveTo>
                  <a:cubicBezTo>
                    <a:pt x="15341" y="0"/>
                    <a:pt x="15105" y="28"/>
                    <a:pt x="14878" y="82"/>
                  </a:cubicBezTo>
                  <a:cubicBezTo>
                    <a:pt x="14221" y="243"/>
                    <a:pt x="13555" y="607"/>
                    <a:pt x="13000" y="1125"/>
                  </a:cubicBezTo>
                  <a:cubicBezTo>
                    <a:pt x="12792" y="1315"/>
                    <a:pt x="12601" y="1524"/>
                    <a:pt x="12398" y="1744"/>
                  </a:cubicBezTo>
                  <a:cubicBezTo>
                    <a:pt x="11904" y="2287"/>
                    <a:pt x="11386" y="2852"/>
                    <a:pt x="10498" y="3228"/>
                  </a:cubicBezTo>
                  <a:cubicBezTo>
                    <a:pt x="10391" y="3273"/>
                    <a:pt x="10284" y="3294"/>
                    <a:pt x="10179" y="3294"/>
                  </a:cubicBezTo>
                  <a:cubicBezTo>
                    <a:pt x="9798" y="3294"/>
                    <a:pt x="9426" y="3033"/>
                    <a:pt x="9038" y="2758"/>
                  </a:cubicBezTo>
                  <a:cubicBezTo>
                    <a:pt x="8771" y="2566"/>
                    <a:pt x="8491" y="2370"/>
                    <a:pt x="8199" y="2252"/>
                  </a:cubicBezTo>
                  <a:cubicBezTo>
                    <a:pt x="8043" y="2192"/>
                    <a:pt x="7871" y="2144"/>
                    <a:pt x="7657" y="2101"/>
                  </a:cubicBezTo>
                  <a:cubicBezTo>
                    <a:pt x="7430" y="2060"/>
                    <a:pt x="7192" y="2037"/>
                    <a:pt x="6959" y="2013"/>
                  </a:cubicBezTo>
                  <a:cubicBezTo>
                    <a:pt x="6495" y="1971"/>
                    <a:pt x="6013" y="1930"/>
                    <a:pt x="5607" y="1697"/>
                  </a:cubicBezTo>
                  <a:cubicBezTo>
                    <a:pt x="5469" y="1620"/>
                    <a:pt x="5321" y="1529"/>
                    <a:pt x="5148" y="1435"/>
                  </a:cubicBezTo>
                  <a:cubicBezTo>
                    <a:pt x="4498" y="1053"/>
                    <a:pt x="3725" y="643"/>
                    <a:pt x="2896" y="470"/>
                  </a:cubicBezTo>
                  <a:cubicBezTo>
                    <a:pt x="2629" y="415"/>
                    <a:pt x="2367" y="388"/>
                    <a:pt x="2111" y="388"/>
                  </a:cubicBezTo>
                  <a:cubicBezTo>
                    <a:pt x="1333" y="388"/>
                    <a:pt x="614" y="639"/>
                    <a:pt x="0" y="1136"/>
                  </a:cubicBezTo>
                  <a:lnTo>
                    <a:pt x="13" y="1155"/>
                  </a:lnTo>
                  <a:cubicBezTo>
                    <a:pt x="622" y="662"/>
                    <a:pt x="1337" y="411"/>
                    <a:pt x="2110" y="411"/>
                  </a:cubicBezTo>
                  <a:cubicBezTo>
                    <a:pt x="2364" y="411"/>
                    <a:pt x="2625" y="438"/>
                    <a:pt x="2890" y="493"/>
                  </a:cubicBezTo>
                  <a:cubicBezTo>
                    <a:pt x="3718" y="666"/>
                    <a:pt x="4493" y="1078"/>
                    <a:pt x="5136" y="1452"/>
                  </a:cubicBezTo>
                  <a:cubicBezTo>
                    <a:pt x="5309" y="1554"/>
                    <a:pt x="5458" y="1637"/>
                    <a:pt x="5595" y="1721"/>
                  </a:cubicBezTo>
                  <a:cubicBezTo>
                    <a:pt x="6006" y="1953"/>
                    <a:pt x="6489" y="1994"/>
                    <a:pt x="6954" y="2037"/>
                  </a:cubicBezTo>
                  <a:cubicBezTo>
                    <a:pt x="7185" y="2060"/>
                    <a:pt x="7424" y="2079"/>
                    <a:pt x="7650" y="2126"/>
                  </a:cubicBezTo>
                  <a:cubicBezTo>
                    <a:pt x="7864" y="2167"/>
                    <a:pt x="8037" y="2216"/>
                    <a:pt x="8193" y="2274"/>
                  </a:cubicBezTo>
                  <a:cubicBezTo>
                    <a:pt x="8479" y="2387"/>
                    <a:pt x="8758" y="2585"/>
                    <a:pt x="9027" y="2775"/>
                  </a:cubicBezTo>
                  <a:cubicBezTo>
                    <a:pt x="9418" y="3054"/>
                    <a:pt x="9795" y="3320"/>
                    <a:pt x="10182" y="3320"/>
                  </a:cubicBezTo>
                  <a:cubicBezTo>
                    <a:pt x="10290" y="3320"/>
                    <a:pt x="10399" y="3299"/>
                    <a:pt x="10510" y="3252"/>
                  </a:cubicBezTo>
                  <a:cubicBezTo>
                    <a:pt x="11403" y="2871"/>
                    <a:pt x="11922" y="2304"/>
                    <a:pt x="12417" y="1763"/>
                  </a:cubicBezTo>
                  <a:cubicBezTo>
                    <a:pt x="12619" y="1542"/>
                    <a:pt x="12810" y="1334"/>
                    <a:pt x="13019" y="1136"/>
                  </a:cubicBezTo>
                  <a:cubicBezTo>
                    <a:pt x="13572" y="630"/>
                    <a:pt x="14234" y="261"/>
                    <a:pt x="14878" y="107"/>
                  </a:cubicBezTo>
                  <a:cubicBezTo>
                    <a:pt x="15110" y="52"/>
                    <a:pt x="15347" y="24"/>
                    <a:pt x="15588" y="24"/>
                  </a:cubicBezTo>
                  <a:cubicBezTo>
                    <a:pt x="15743" y="24"/>
                    <a:pt x="15899" y="35"/>
                    <a:pt x="16057" y="58"/>
                  </a:cubicBezTo>
                  <a:cubicBezTo>
                    <a:pt x="16503" y="118"/>
                    <a:pt x="16951" y="261"/>
                    <a:pt x="17433" y="493"/>
                  </a:cubicBezTo>
                  <a:cubicBezTo>
                    <a:pt x="17975" y="756"/>
                    <a:pt x="18398" y="1221"/>
                    <a:pt x="18838" y="1715"/>
                  </a:cubicBezTo>
                  <a:cubicBezTo>
                    <a:pt x="19149" y="2060"/>
                    <a:pt x="19465" y="2417"/>
                    <a:pt x="19858" y="2739"/>
                  </a:cubicBezTo>
                  <a:cubicBezTo>
                    <a:pt x="19911" y="2781"/>
                    <a:pt x="19971" y="2829"/>
                    <a:pt x="20025" y="2876"/>
                  </a:cubicBezTo>
                  <a:cubicBezTo>
                    <a:pt x="20144" y="2978"/>
                    <a:pt x="20262" y="3074"/>
                    <a:pt x="20375" y="3168"/>
                  </a:cubicBezTo>
                  <a:cubicBezTo>
                    <a:pt x="21067" y="3710"/>
                    <a:pt x="21841" y="4026"/>
                    <a:pt x="22610" y="4075"/>
                  </a:cubicBezTo>
                  <a:cubicBezTo>
                    <a:pt x="22676" y="4080"/>
                    <a:pt x="22753" y="4080"/>
                    <a:pt x="22836" y="4080"/>
                  </a:cubicBezTo>
                  <a:cubicBezTo>
                    <a:pt x="23307" y="4080"/>
                    <a:pt x="23974" y="3985"/>
                    <a:pt x="24392" y="3484"/>
                  </a:cubicBezTo>
                  <a:lnTo>
                    <a:pt x="24373" y="3467"/>
                  </a:lnTo>
                  <a:cubicBezTo>
                    <a:pt x="23958" y="3959"/>
                    <a:pt x="23300" y="4058"/>
                    <a:pt x="22834" y="4058"/>
                  </a:cubicBezTo>
                  <a:cubicBezTo>
                    <a:pt x="22753" y="4058"/>
                    <a:pt x="22678" y="4055"/>
                    <a:pt x="22610" y="4050"/>
                  </a:cubicBezTo>
                  <a:cubicBezTo>
                    <a:pt x="21848" y="4003"/>
                    <a:pt x="21079" y="3687"/>
                    <a:pt x="20394" y="3145"/>
                  </a:cubicBezTo>
                  <a:cubicBezTo>
                    <a:pt x="20275" y="3055"/>
                    <a:pt x="20161" y="2959"/>
                    <a:pt x="20037" y="2859"/>
                  </a:cubicBezTo>
                  <a:cubicBezTo>
                    <a:pt x="19982" y="2811"/>
                    <a:pt x="19929" y="2763"/>
                    <a:pt x="19875" y="2722"/>
                  </a:cubicBezTo>
                  <a:cubicBezTo>
                    <a:pt x="19482" y="2400"/>
                    <a:pt x="19167" y="2043"/>
                    <a:pt x="18857" y="1697"/>
                  </a:cubicBezTo>
                  <a:cubicBezTo>
                    <a:pt x="18409" y="1202"/>
                    <a:pt x="17993" y="737"/>
                    <a:pt x="17444" y="476"/>
                  </a:cubicBezTo>
                  <a:cubicBezTo>
                    <a:pt x="16957" y="237"/>
                    <a:pt x="16509" y="94"/>
                    <a:pt x="16063" y="35"/>
                  </a:cubicBezTo>
                  <a:cubicBezTo>
                    <a:pt x="15901" y="12"/>
                    <a:pt x="15741" y="0"/>
                    <a:pt x="155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3791275" y="3093725"/>
              <a:ext cx="608450" cy="102575"/>
            </a:xfrm>
            <a:custGeom>
              <a:avLst/>
              <a:gdLst/>
              <a:ahLst/>
              <a:cxnLst/>
              <a:rect l="l" t="t" r="r" b="b"/>
              <a:pathLst>
                <a:path w="24338" h="4103" extrusionOk="0">
                  <a:moveTo>
                    <a:pt x="15499" y="1"/>
                  </a:moveTo>
                  <a:cubicBezTo>
                    <a:pt x="15275" y="1"/>
                    <a:pt x="15057" y="25"/>
                    <a:pt x="14847" y="75"/>
                  </a:cubicBezTo>
                  <a:cubicBezTo>
                    <a:pt x="14024" y="265"/>
                    <a:pt x="13381" y="754"/>
                    <a:pt x="12982" y="1130"/>
                  </a:cubicBezTo>
                  <a:cubicBezTo>
                    <a:pt x="12773" y="1326"/>
                    <a:pt x="12583" y="1540"/>
                    <a:pt x="12393" y="1743"/>
                  </a:cubicBezTo>
                  <a:cubicBezTo>
                    <a:pt x="11892" y="2302"/>
                    <a:pt x="11368" y="2874"/>
                    <a:pt x="10493" y="3239"/>
                  </a:cubicBezTo>
                  <a:cubicBezTo>
                    <a:pt x="10376" y="3288"/>
                    <a:pt x="10261" y="3309"/>
                    <a:pt x="10147" y="3309"/>
                  </a:cubicBezTo>
                  <a:cubicBezTo>
                    <a:pt x="9756" y="3309"/>
                    <a:pt x="9373" y="3060"/>
                    <a:pt x="8967" y="2797"/>
                  </a:cubicBezTo>
                  <a:cubicBezTo>
                    <a:pt x="8705" y="2631"/>
                    <a:pt x="8437" y="2458"/>
                    <a:pt x="8156" y="2351"/>
                  </a:cubicBezTo>
                  <a:cubicBezTo>
                    <a:pt x="8008" y="2291"/>
                    <a:pt x="7835" y="2238"/>
                    <a:pt x="7620" y="2189"/>
                  </a:cubicBezTo>
                  <a:cubicBezTo>
                    <a:pt x="7394" y="2142"/>
                    <a:pt x="7155" y="2112"/>
                    <a:pt x="6930" y="2082"/>
                  </a:cubicBezTo>
                  <a:cubicBezTo>
                    <a:pt x="6471" y="2024"/>
                    <a:pt x="5994" y="1958"/>
                    <a:pt x="5588" y="1725"/>
                  </a:cubicBezTo>
                  <a:cubicBezTo>
                    <a:pt x="5445" y="1642"/>
                    <a:pt x="5291" y="1559"/>
                    <a:pt x="5131" y="1463"/>
                  </a:cubicBezTo>
                  <a:cubicBezTo>
                    <a:pt x="4487" y="1081"/>
                    <a:pt x="3718" y="665"/>
                    <a:pt x="2890" y="486"/>
                  </a:cubicBezTo>
                  <a:cubicBezTo>
                    <a:pt x="2614" y="427"/>
                    <a:pt x="2343" y="397"/>
                    <a:pt x="2079" y="397"/>
                  </a:cubicBezTo>
                  <a:cubicBezTo>
                    <a:pt x="1308" y="397"/>
                    <a:pt x="600" y="650"/>
                    <a:pt x="0" y="1147"/>
                  </a:cubicBezTo>
                  <a:lnTo>
                    <a:pt x="19" y="1166"/>
                  </a:lnTo>
                  <a:cubicBezTo>
                    <a:pt x="614" y="672"/>
                    <a:pt x="1315" y="421"/>
                    <a:pt x="2080" y="421"/>
                  </a:cubicBezTo>
                  <a:cubicBezTo>
                    <a:pt x="2341" y="421"/>
                    <a:pt x="2610" y="450"/>
                    <a:pt x="2884" y="509"/>
                  </a:cubicBezTo>
                  <a:cubicBezTo>
                    <a:pt x="3707" y="688"/>
                    <a:pt x="4474" y="1100"/>
                    <a:pt x="5118" y="1480"/>
                  </a:cubicBezTo>
                  <a:cubicBezTo>
                    <a:pt x="5279" y="1576"/>
                    <a:pt x="5434" y="1666"/>
                    <a:pt x="5577" y="1749"/>
                  </a:cubicBezTo>
                  <a:cubicBezTo>
                    <a:pt x="5989" y="1981"/>
                    <a:pt x="6465" y="2046"/>
                    <a:pt x="6924" y="2107"/>
                  </a:cubicBezTo>
                  <a:cubicBezTo>
                    <a:pt x="7155" y="2137"/>
                    <a:pt x="7388" y="2167"/>
                    <a:pt x="7614" y="2214"/>
                  </a:cubicBezTo>
                  <a:cubicBezTo>
                    <a:pt x="7829" y="2261"/>
                    <a:pt x="7996" y="2315"/>
                    <a:pt x="8151" y="2374"/>
                  </a:cubicBezTo>
                  <a:cubicBezTo>
                    <a:pt x="8425" y="2481"/>
                    <a:pt x="8693" y="2654"/>
                    <a:pt x="8956" y="2821"/>
                  </a:cubicBezTo>
                  <a:cubicBezTo>
                    <a:pt x="9365" y="3083"/>
                    <a:pt x="9753" y="3332"/>
                    <a:pt x="10148" y="3332"/>
                  </a:cubicBezTo>
                  <a:cubicBezTo>
                    <a:pt x="10264" y="3332"/>
                    <a:pt x="10381" y="3310"/>
                    <a:pt x="10498" y="3262"/>
                  </a:cubicBezTo>
                  <a:cubicBezTo>
                    <a:pt x="11386" y="2899"/>
                    <a:pt x="11904" y="2321"/>
                    <a:pt x="12410" y="1760"/>
                  </a:cubicBezTo>
                  <a:cubicBezTo>
                    <a:pt x="12602" y="1552"/>
                    <a:pt x="12792" y="1337"/>
                    <a:pt x="13001" y="1147"/>
                  </a:cubicBezTo>
                  <a:cubicBezTo>
                    <a:pt x="13394" y="772"/>
                    <a:pt x="14037" y="289"/>
                    <a:pt x="14854" y="99"/>
                  </a:cubicBezTo>
                  <a:cubicBezTo>
                    <a:pt x="15059" y="49"/>
                    <a:pt x="15274" y="25"/>
                    <a:pt x="15496" y="25"/>
                  </a:cubicBezTo>
                  <a:cubicBezTo>
                    <a:pt x="15671" y="25"/>
                    <a:pt x="15851" y="40"/>
                    <a:pt x="16033" y="69"/>
                  </a:cubicBezTo>
                  <a:cubicBezTo>
                    <a:pt x="16462" y="140"/>
                    <a:pt x="16908" y="295"/>
                    <a:pt x="17397" y="534"/>
                  </a:cubicBezTo>
                  <a:cubicBezTo>
                    <a:pt x="17909" y="784"/>
                    <a:pt x="18302" y="1237"/>
                    <a:pt x="18707" y="1708"/>
                  </a:cubicBezTo>
                  <a:cubicBezTo>
                    <a:pt x="19029" y="2082"/>
                    <a:pt x="19363" y="2464"/>
                    <a:pt x="19792" y="2803"/>
                  </a:cubicBezTo>
                  <a:cubicBezTo>
                    <a:pt x="19845" y="2846"/>
                    <a:pt x="19894" y="2887"/>
                    <a:pt x="19947" y="2929"/>
                  </a:cubicBezTo>
                  <a:cubicBezTo>
                    <a:pt x="20073" y="3030"/>
                    <a:pt x="20197" y="3132"/>
                    <a:pt x="20323" y="3220"/>
                  </a:cubicBezTo>
                  <a:cubicBezTo>
                    <a:pt x="21031" y="3757"/>
                    <a:pt x="21811" y="4061"/>
                    <a:pt x="22568" y="4097"/>
                  </a:cubicBezTo>
                  <a:cubicBezTo>
                    <a:pt x="22616" y="4097"/>
                    <a:pt x="22669" y="4103"/>
                    <a:pt x="22729" y="4103"/>
                  </a:cubicBezTo>
                  <a:cubicBezTo>
                    <a:pt x="23194" y="4103"/>
                    <a:pt x="23890" y="4001"/>
                    <a:pt x="24338" y="3476"/>
                  </a:cubicBezTo>
                  <a:lnTo>
                    <a:pt x="24319" y="3459"/>
                  </a:lnTo>
                  <a:cubicBezTo>
                    <a:pt x="23877" y="3975"/>
                    <a:pt x="23193" y="4077"/>
                    <a:pt x="22735" y="4077"/>
                  </a:cubicBezTo>
                  <a:cubicBezTo>
                    <a:pt x="22675" y="4077"/>
                    <a:pt x="22619" y="4075"/>
                    <a:pt x="22568" y="4073"/>
                  </a:cubicBezTo>
                  <a:cubicBezTo>
                    <a:pt x="21817" y="4037"/>
                    <a:pt x="21043" y="3732"/>
                    <a:pt x="20334" y="3203"/>
                  </a:cubicBezTo>
                  <a:cubicBezTo>
                    <a:pt x="20208" y="3107"/>
                    <a:pt x="20090" y="3012"/>
                    <a:pt x="19958" y="2910"/>
                  </a:cubicBezTo>
                  <a:cubicBezTo>
                    <a:pt x="19911" y="2869"/>
                    <a:pt x="19858" y="2827"/>
                    <a:pt x="19810" y="2786"/>
                  </a:cubicBezTo>
                  <a:cubicBezTo>
                    <a:pt x="19381" y="2453"/>
                    <a:pt x="19047" y="2065"/>
                    <a:pt x="18726" y="1695"/>
                  </a:cubicBezTo>
                  <a:cubicBezTo>
                    <a:pt x="18314" y="1219"/>
                    <a:pt x="17928" y="765"/>
                    <a:pt x="17409" y="509"/>
                  </a:cubicBezTo>
                  <a:cubicBezTo>
                    <a:pt x="16914" y="272"/>
                    <a:pt x="16468" y="116"/>
                    <a:pt x="16033" y="45"/>
                  </a:cubicBezTo>
                  <a:cubicBezTo>
                    <a:pt x="15852" y="16"/>
                    <a:pt x="15674" y="1"/>
                    <a:pt x="1549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3791875" y="3095875"/>
              <a:ext cx="607250" cy="102975"/>
            </a:xfrm>
            <a:custGeom>
              <a:avLst/>
              <a:gdLst/>
              <a:ahLst/>
              <a:cxnLst/>
              <a:rect l="l" t="t" r="r" b="b"/>
              <a:pathLst>
                <a:path w="24290" h="4119" extrusionOk="0">
                  <a:moveTo>
                    <a:pt x="15413" y="1"/>
                  </a:moveTo>
                  <a:cubicBezTo>
                    <a:pt x="15208" y="1"/>
                    <a:pt x="15008" y="23"/>
                    <a:pt x="14817" y="66"/>
                  </a:cubicBezTo>
                  <a:cubicBezTo>
                    <a:pt x="14179" y="209"/>
                    <a:pt x="13536" y="579"/>
                    <a:pt x="12964" y="1133"/>
                  </a:cubicBezTo>
                  <a:cubicBezTo>
                    <a:pt x="12762" y="1330"/>
                    <a:pt x="12571" y="1537"/>
                    <a:pt x="12386" y="1746"/>
                  </a:cubicBezTo>
                  <a:cubicBezTo>
                    <a:pt x="11880" y="2312"/>
                    <a:pt x="11349" y="2903"/>
                    <a:pt x="10480" y="3253"/>
                  </a:cubicBezTo>
                  <a:cubicBezTo>
                    <a:pt x="10358" y="3301"/>
                    <a:pt x="10237" y="3323"/>
                    <a:pt x="10116" y="3323"/>
                  </a:cubicBezTo>
                  <a:cubicBezTo>
                    <a:pt x="9714" y="3323"/>
                    <a:pt x="9310" y="3090"/>
                    <a:pt x="8889" y="2843"/>
                  </a:cubicBezTo>
                  <a:cubicBezTo>
                    <a:pt x="8638" y="2700"/>
                    <a:pt x="8377" y="2545"/>
                    <a:pt x="8115" y="2444"/>
                  </a:cubicBezTo>
                  <a:cubicBezTo>
                    <a:pt x="7924" y="2372"/>
                    <a:pt x="7728" y="2318"/>
                    <a:pt x="7579" y="2276"/>
                  </a:cubicBezTo>
                  <a:cubicBezTo>
                    <a:pt x="7359" y="2224"/>
                    <a:pt x="7126" y="2181"/>
                    <a:pt x="6900" y="2145"/>
                  </a:cubicBezTo>
                  <a:cubicBezTo>
                    <a:pt x="6447" y="2068"/>
                    <a:pt x="5976" y="1990"/>
                    <a:pt x="5571" y="1759"/>
                  </a:cubicBezTo>
                  <a:cubicBezTo>
                    <a:pt x="5421" y="1669"/>
                    <a:pt x="5267" y="1580"/>
                    <a:pt x="5112" y="1490"/>
                  </a:cubicBezTo>
                  <a:cubicBezTo>
                    <a:pt x="4475" y="1108"/>
                    <a:pt x="3706" y="692"/>
                    <a:pt x="2878" y="501"/>
                  </a:cubicBezTo>
                  <a:cubicBezTo>
                    <a:pt x="2594" y="437"/>
                    <a:pt x="2316" y="406"/>
                    <a:pt x="2047" y="406"/>
                  </a:cubicBezTo>
                  <a:cubicBezTo>
                    <a:pt x="1283" y="406"/>
                    <a:pt x="586" y="659"/>
                    <a:pt x="1" y="1157"/>
                  </a:cubicBezTo>
                  <a:lnTo>
                    <a:pt x="18" y="1174"/>
                  </a:lnTo>
                  <a:cubicBezTo>
                    <a:pt x="599" y="682"/>
                    <a:pt x="1290" y="429"/>
                    <a:pt x="2049" y="429"/>
                  </a:cubicBezTo>
                  <a:cubicBezTo>
                    <a:pt x="2317" y="429"/>
                    <a:pt x="2594" y="461"/>
                    <a:pt x="2878" y="525"/>
                  </a:cubicBezTo>
                  <a:cubicBezTo>
                    <a:pt x="3700" y="709"/>
                    <a:pt x="4463" y="1127"/>
                    <a:pt x="5100" y="1509"/>
                  </a:cubicBezTo>
                  <a:cubicBezTo>
                    <a:pt x="5255" y="1603"/>
                    <a:pt x="5410" y="1693"/>
                    <a:pt x="5559" y="1776"/>
                  </a:cubicBezTo>
                  <a:cubicBezTo>
                    <a:pt x="5965" y="2015"/>
                    <a:pt x="6441" y="2092"/>
                    <a:pt x="6900" y="2169"/>
                  </a:cubicBezTo>
                  <a:cubicBezTo>
                    <a:pt x="7120" y="2205"/>
                    <a:pt x="7352" y="2246"/>
                    <a:pt x="7573" y="2301"/>
                  </a:cubicBezTo>
                  <a:cubicBezTo>
                    <a:pt x="7722" y="2342"/>
                    <a:pt x="7918" y="2395"/>
                    <a:pt x="8109" y="2467"/>
                  </a:cubicBezTo>
                  <a:cubicBezTo>
                    <a:pt x="8371" y="2568"/>
                    <a:pt x="8627" y="2717"/>
                    <a:pt x="8877" y="2860"/>
                  </a:cubicBezTo>
                  <a:cubicBezTo>
                    <a:pt x="9300" y="3110"/>
                    <a:pt x="9711" y="3349"/>
                    <a:pt x="10117" y="3349"/>
                  </a:cubicBezTo>
                  <a:cubicBezTo>
                    <a:pt x="10241" y="3349"/>
                    <a:pt x="10361" y="3325"/>
                    <a:pt x="10486" y="3277"/>
                  </a:cubicBezTo>
                  <a:cubicBezTo>
                    <a:pt x="11368" y="2920"/>
                    <a:pt x="11891" y="2331"/>
                    <a:pt x="12405" y="1759"/>
                  </a:cubicBezTo>
                  <a:cubicBezTo>
                    <a:pt x="12589" y="1556"/>
                    <a:pt x="12779" y="1341"/>
                    <a:pt x="12982" y="1151"/>
                  </a:cubicBezTo>
                  <a:cubicBezTo>
                    <a:pt x="13554" y="602"/>
                    <a:pt x="14192" y="233"/>
                    <a:pt x="14823" y="90"/>
                  </a:cubicBezTo>
                  <a:cubicBezTo>
                    <a:pt x="15012" y="47"/>
                    <a:pt x="15210" y="25"/>
                    <a:pt x="15416" y="25"/>
                  </a:cubicBezTo>
                  <a:cubicBezTo>
                    <a:pt x="15606" y="25"/>
                    <a:pt x="15802" y="44"/>
                    <a:pt x="16002" y="84"/>
                  </a:cubicBezTo>
                  <a:cubicBezTo>
                    <a:pt x="16420" y="162"/>
                    <a:pt x="16867" y="322"/>
                    <a:pt x="17361" y="572"/>
                  </a:cubicBezTo>
                  <a:cubicBezTo>
                    <a:pt x="17850" y="817"/>
                    <a:pt x="18213" y="1251"/>
                    <a:pt x="18594" y="1716"/>
                  </a:cubicBezTo>
                  <a:cubicBezTo>
                    <a:pt x="18922" y="2109"/>
                    <a:pt x="19268" y="2521"/>
                    <a:pt x="19727" y="2873"/>
                  </a:cubicBezTo>
                  <a:cubicBezTo>
                    <a:pt x="19774" y="2908"/>
                    <a:pt x="19816" y="2944"/>
                    <a:pt x="19863" y="2974"/>
                  </a:cubicBezTo>
                  <a:cubicBezTo>
                    <a:pt x="20000" y="3081"/>
                    <a:pt x="20132" y="3182"/>
                    <a:pt x="20263" y="3277"/>
                  </a:cubicBezTo>
                  <a:cubicBezTo>
                    <a:pt x="20995" y="3802"/>
                    <a:pt x="21776" y="4088"/>
                    <a:pt x="22527" y="4111"/>
                  </a:cubicBezTo>
                  <a:cubicBezTo>
                    <a:pt x="22557" y="4118"/>
                    <a:pt x="22592" y="4118"/>
                    <a:pt x="22628" y="4118"/>
                  </a:cubicBezTo>
                  <a:cubicBezTo>
                    <a:pt x="23074" y="4118"/>
                    <a:pt x="23808" y="4022"/>
                    <a:pt x="24290" y="3468"/>
                  </a:cubicBezTo>
                  <a:lnTo>
                    <a:pt x="24272" y="3450"/>
                  </a:lnTo>
                  <a:cubicBezTo>
                    <a:pt x="23797" y="3990"/>
                    <a:pt x="23088" y="4090"/>
                    <a:pt x="22643" y="4090"/>
                  </a:cubicBezTo>
                  <a:cubicBezTo>
                    <a:pt x="22602" y="4090"/>
                    <a:pt x="22563" y="4090"/>
                    <a:pt x="22527" y="4088"/>
                  </a:cubicBezTo>
                  <a:cubicBezTo>
                    <a:pt x="21782" y="4069"/>
                    <a:pt x="21007" y="3778"/>
                    <a:pt x="20275" y="3260"/>
                  </a:cubicBezTo>
                  <a:cubicBezTo>
                    <a:pt x="20143" y="3164"/>
                    <a:pt x="20013" y="3063"/>
                    <a:pt x="19876" y="2956"/>
                  </a:cubicBezTo>
                  <a:cubicBezTo>
                    <a:pt x="19834" y="2920"/>
                    <a:pt x="19786" y="2890"/>
                    <a:pt x="19738" y="2854"/>
                  </a:cubicBezTo>
                  <a:cubicBezTo>
                    <a:pt x="19279" y="2502"/>
                    <a:pt x="18941" y="2092"/>
                    <a:pt x="18612" y="1699"/>
                  </a:cubicBezTo>
                  <a:cubicBezTo>
                    <a:pt x="18231" y="1234"/>
                    <a:pt x="17868" y="799"/>
                    <a:pt x="17368" y="549"/>
                  </a:cubicBezTo>
                  <a:cubicBezTo>
                    <a:pt x="16873" y="299"/>
                    <a:pt x="16425" y="137"/>
                    <a:pt x="16002" y="60"/>
                  </a:cubicBezTo>
                  <a:cubicBezTo>
                    <a:pt x="15801" y="20"/>
                    <a:pt x="15604" y="1"/>
                    <a:pt x="1541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3792625" y="3097975"/>
              <a:ext cx="605925" cy="103375"/>
            </a:xfrm>
            <a:custGeom>
              <a:avLst/>
              <a:gdLst/>
              <a:ahLst/>
              <a:cxnLst/>
              <a:rect l="l" t="t" r="r" b="b"/>
              <a:pathLst>
                <a:path w="24237" h="4135" extrusionOk="0">
                  <a:moveTo>
                    <a:pt x="15325" y="0"/>
                  </a:moveTo>
                  <a:cubicBezTo>
                    <a:pt x="15137" y="0"/>
                    <a:pt x="14956" y="20"/>
                    <a:pt x="14781" y="59"/>
                  </a:cubicBezTo>
                  <a:cubicBezTo>
                    <a:pt x="14149" y="196"/>
                    <a:pt x="13530" y="567"/>
                    <a:pt x="12941" y="1139"/>
                  </a:cubicBezTo>
                  <a:cubicBezTo>
                    <a:pt x="12744" y="1335"/>
                    <a:pt x="12559" y="1543"/>
                    <a:pt x="12380" y="1746"/>
                  </a:cubicBezTo>
                  <a:cubicBezTo>
                    <a:pt x="11861" y="2324"/>
                    <a:pt x="11325" y="2926"/>
                    <a:pt x="10462" y="3265"/>
                  </a:cubicBezTo>
                  <a:cubicBezTo>
                    <a:pt x="10332" y="3316"/>
                    <a:pt x="10201" y="3339"/>
                    <a:pt x="10070" y="3339"/>
                  </a:cubicBezTo>
                  <a:cubicBezTo>
                    <a:pt x="9655" y="3339"/>
                    <a:pt x="9232" y="3115"/>
                    <a:pt x="8787" y="2883"/>
                  </a:cubicBezTo>
                  <a:cubicBezTo>
                    <a:pt x="8550" y="2764"/>
                    <a:pt x="8311" y="2633"/>
                    <a:pt x="8067" y="2544"/>
                  </a:cubicBezTo>
                  <a:cubicBezTo>
                    <a:pt x="7888" y="2473"/>
                    <a:pt x="7709" y="2418"/>
                    <a:pt x="7536" y="2371"/>
                  </a:cubicBezTo>
                  <a:cubicBezTo>
                    <a:pt x="7316" y="2305"/>
                    <a:pt x="7090" y="2258"/>
                    <a:pt x="6870" y="2211"/>
                  </a:cubicBezTo>
                  <a:cubicBezTo>
                    <a:pt x="6417" y="2121"/>
                    <a:pt x="5946" y="2019"/>
                    <a:pt x="5541" y="1788"/>
                  </a:cubicBezTo>
                  <a:cubicBezTo>
                    <a:pt x="5391" y="1698"/>
                    <a:pt x="5237" y="1609"/>
                    <a:pt x="5088" y="1519"/>
                  </a:cubicBezTo>
                  <a:cubicBezTo>
                    <a:pt x="4492" y="1156"/>
                    <a:pt x="3700" y="715"/>
                    <a:pt x="2866" y="518"/>
                  </a:cubicBezTo>
                  <a:cubicBezTo>
                    <a:pt x="2573" y="450"/>
                    <a:pt x="2287" y="416"/>
                    <a:pt x="2010" y="416"/>
                  </a:cubicBezTo>
                  <a:cubicBezTo>
                    <a:pt x="1255" y="416"/>
                    <a:pt x="571" y="670"/>
                    <a:pt x="1" y="1167"/>
                  </a:cubicBezTo>
                  <a:lnTo>
                    <a:pt x="12" y="1186"/>
                  </a:lnTo>
                  <a:cubicBezTo>
                    <a:pt x="580" y="692"/>
                    <a:pt x="1262" y="442"/>
                    <a:pt x="2013" y="442"/>
                  </a:cubicBezTo>
                  <a:cubicBezTo>
                    <a:pt x="2287" y="442"/>
                    <a:pt x="2570" y="476"/>
                    <a:pt x="2861" y="542"/>
                  </a:cubicBezTo>
                  <a:cubicBezTo>
                    <a:pt x="3688" y="738"/>
                    <a:pt x="4481" y="1180"/>
                    <a:pt x="5077" y="1538"/>
                  </a:cubicBezTo>
                  <a:cubicBezTo>
                    <a:pt x="5225" y="1632"/>
                    <a:pt x="5380" y="1722"/>
                    <a:pt x="5529" y="1811"/>
                  </a:cubicBezTo>
                  <a:cubicBezTo>
                    <a:pt x="5940" y="2044"/>
                    <a:pt x="6411" y="2145"/>
                    <a:pt x="6864" y="2234"/>
                  </a:cubicBezTo>
                  <a:cubicBezTo>
                    <a:pt x="7084" y="2283"/>
                    <a:pt x="7310" y="2330"/>
                    <a:pt x="7530" y="2395"/>
                  </a:cubicBezTo>
                  <a:cubicBezTo>
                    <a:pt x="7698" y="2443"/>
                    <a:pt x="7882" y="2497"/>
                    <a:pt x="8061" y="2561"/>
                  </a:cubicBezTo>
                  <a:cubicBezTo>
                    <a:pt x="8300" y="2657"/>
                    <a:pt x="8544" y="2783"/>
                    <a:pt x="8776" y="2907"/>
                  </a:cubicBezTo>
                  <a:cubicBezTo>
                    <a:pt x="9225" y="3139"/>
                    <a:pt x="9652" y="3363"/>
                    <a:pt x="10072" y="3363"/>
                  </a:cubicBezTo>
                  <a:cubicBezTo>
                    <a:pt x="10204" y="3363"/>
                    <a:pt x="10336" y="3341"/>
                    <a:pt x="10467" y="3289"/>
                  </a:cubicBezTo>
                  <a:cubicBezTo>
                    <a:pt x="11338" y="2949"/>
                    <a:pt x="11874" y="2341"/>
                    <a:pt x="12398" y="1763"/>
                  </a:cubicBezTo>
                  <a:cubicBezTo>
                    <a:pt x="12576" y="1560"/>
                    <a:pt x="12762" y="1346"/>
                    <a:pt x="12958" y="1156"/>
                  </a:cubicBezTo>
                  <a:cubicBezTo>
                    <a:pt x="13541" y="584"/>
                    <a:pt x="14156" y="221"/>
                    <a:pt x="14787" y="83"/>
                  </a:cubicBezTo>
                  <a:cubicBezTo>
                    <a:pt x="14959" y="44"/>
                    <a:pt x="15139" y="25"/>
                    <a:pt x="15325" y="25"/>
                  </a:cubicBezTo>
                  <a:cubicBezTo>
                    <a:pt x="15530" y="25"/>
                    <a:pt x="15744" y="48"/>
                    <a:pt x="15966" y="95"/>
                  </a:cubicBezTo>
                  <a:cubicBezTo>
                    <a:pt x="16378" y="185"/>
                    <a:pt x="16807" y="352"/>
                    <a:pt x="17313" y="608"/>
                  </a:cubicBezTo>
                  <a:cubicBezTo>
                    <a:pt x="17784" y="853"/>
                    <a:pt x="18124" y="1274"/>
                    <a:pt x="18487" y="1728"/>
                  </a:cubicBezTo>
                  <a:cubicBezTo>
                    <a:pt x="18815" y="2145"/>
                    <a:pt x="19161" y="2580"/>
                    <a:pt x="19654" y="2943"/>
                  </a:cubicBezTo>
                  <a:cubicBezTo>
                    <a:pt x="19690" y="2967"/>
                    <a:pt x="19733" y="2997"/>
                    <a:pt x="19768" y="3026"/>
                  </a:cubicBezTo>
                  <a:cubicBezTo>
                    <a:pt x="19917" y="3133"/>
                    <a:pt x="20060" y="3235"/>
                    <a:pt x="20203" y="3336"/>
                  </a:cubicBezTo>
                  <a:cubicBezTo>
                    <a:pt x="20954" y="3848"/>
                    <a:pt x="21740" y="4123"/>
                    <a:pt x="22478" y="4134"/>
                  </a:cubicBezTo>
                  <a:lnTo>
                    <a:pt x="22521" y="4134"/>
                  </a:lnTo>
                  <a:cubicBezTo>
                    <a:pt x="22956" y="4134"/>
                    <a:pt x="23712" y="4040"/>
                    <a:pt x="24237" y="3462"/>
                  </a:cubicBezTo>
                  <a:lnTo>
                    <a:pt x="24218" y="3444"/>
                  </a:lnTo>
                  <a:cubicBezTo>
                    <a:pt x="23699" y="4021"/>
                    <a:pt x="22945" y="4112"/>
                    <a:pt x="22519" y="4112"/>
                  </a:cubicBezTo>
                  <a:cubicBezTo>
                    <a:pt x="22505" y="4112"/>
                    <a:pt x="22491" y="4111"/>
                    <a:pt x="22478" y="4111"/>
                  </a:cubicBezTo>
                  <a:cubicBezTo>
                    <a:pt x="21746" y="4098"/>
                    <a:pt x="20965" y="3825"/>
                    <a:pt x="20215" y="3312"/>
                  </a:cubicBezTo>
                  <a:cubicBezTo>
                    <a:pt x="20072" y="3218"/>
                    <a:pt x="19929" y="3116"/>
                    <a:pt x="19780" y="3003"/>
                  </a:cubicBezTo>
                  <a:cubicBezTo>
                    <a:pt x="19744" y="2979"/>
                    <a:pt x="19708" y="2949"/>
                    <a:pt x="19667" y="2919"/>
                  </a:cubicBezTo>
                  <a:cubicBezTo>
                    <a:pt x="19178" y="2561"/>
                    <a:pt x="18832" y="2127"/>
                    <a:pt x="18504" y="1711"/>
                  </a:cubicBezTo>
                  <a:cubicBezTo>
                    <a:pt x="18141" y="1257"/>
                    <a:pt x="17802" y="828"/>
                    <a:pt x="17325" y="590"/>
                  </a:cubicBezTo>
                  <a:cubicBezTo>
                    <a:pt x="16819" y="328"/>
                    <a:pt x="16384" y="161"/>
                    <a:pt x="15972" y="72"/>
                  </a:cubicBezTo>
                  <a:cubicBezTo>
                    <a:pt x="15750" y="25"/>
                    <a:pt x="15534" y="0"/>
                    <a:pt x="1532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3793200" y="3100125"/>
              <a:ext cx="604750" cy="103900"/>
            </a:xfrm>
            <a:custGeom>
              <a:avLst/>
              <a:gdLst/>
              <a:ahLst/>
              <a:cxnLst/>
              <a:rect l="l" t="t" r="r" b="b"/>
              <a:pathLst>
                <a:path w="24190" h="4156" extrusionOk="0">
                  <a:moveTo>
                    <a:pt x="15244" y="1"/>
                  </a:moveTo>
                  <a:cubicBezTo>
                    <a:pt x="15075" y="1"/>
                    <a:pt x="14913" y="18"/>
                    <a:pt x="14758" y="52"/>
                  </a:cubicBezTo>
                  <a:cubicBezTo>
                    <a:pt x="14133" y="182"/>
                    <a:pt x="13513" y="552"/>
                    <a:pt x="12924" y="1147"/>
                  </a:cubicBezTo>
                  <a:cubicBezTo>
                    <a:pt x="12732" y="1339"/>
                    <a:pt x="12548" y="1540"/>
                    <a:pt x="12375" y="1743"/>
                  </a:cubicBezTo>
                  <a:cubicBezTo>
                    <a:pt x="11851" y="2340"/>
                    <a:pt x="11309" y="2953"/>
                    <a:pt x="10451" y="3280"/>
                  </a:cubicBezTo>
                  <a:cubicBezTo>
                    <a:pt x="10312" y="3333"/>
                    <a:pt x="10171" y="3356"/>
                    <a:pt x="10029" y="3356"/>
                  </a:cubicBezTo>
                  <a:cubicBezTo>
                    <a:pt x="9592" y="3356"/>
                    <a:pt x="9140" y="3141"/>
                    <a:pt x="8664" y="2917"/>
                  </a:cubicBezTo>
                  <a:cubicBezTo>
                    <a:pt x="8455" y="2821"/>
                    <a:pt x="8241" y="2720"/>
                    <a:pt x="8032" y="2637"/>
                  </a:cubicBezTo>
                  <a:cubicBezTo>
                    <a:pt x="7848" y="2571"/>
                    <a:pt x="7663" y="2511"/>
                    <a:pt x="7502" y="2458"/>
                  </a:cubicBezTo>
                  <a:cubicBezTo>
                    <a:pt x="7281" y="2387"/>
                    <a:pt x="7061" y="2332"/>
                    <a:pt x="6841" y="2279"/>
                  </a:cubicBezTo>
                  <a:cubicBezTo>
                    <a:pt x="6394" y="2166"/>
                    <a:pt x="5929" y="2054"/>
                    <a:pt x="5524" y="1815"/>
                  </a:cubicBezTo>
                  <a:cubicBezTo>
                    <a:pt x="5368" y="1732"/>
                    <a:pt x="5220" y="1636"/>
                    <a:pt x="5071" y="1546"/>
                  </a:cubicBezTo>
                  <a:cubicBezTo>
                    <a:pt x="4482" y="1183"/>
                    <a:pt x="3688" y="737"/>
                    <a:pt x="2860" y="534"/>
                  </a:cubicBezTo>
                  <a:cubicBezTo>
                    <a:pt x="2560" y="462"/>
                    <a:pt x="2267" y="426"/>
                    <a:pt x="1984" y="426"/>
                  </a:cubicBezTo>
                  <a:cubicBezTo>
                    <a:pt x="1774" y="426"/>
                    <a:pt x="1570" y="446"/>
                    <a:pt x="1372" y="486"/>
                  </a:cubicBezTo>
                  <a:cubicBezTo>
                    <a:pt x="864" y="581"/>
                    <a:pt x="407" y="820"/>
                    <a:pt x="1" y="1177"/>
                  </a:cubicBezTo>
                  <a:lnTo>
                    <a:pt x="14" y="1196"/>
                  </a:lnTo>
                  <a:cubicBezTo>
                    <a:pt x="576" y="696"/>
                    <a:pt x="1229" y="446"/>
                    <a:pt x="1965" y="446"/>
                  </a:cubicBezTo>
                  <a:cubicBezTo>
                    <a:pt x="2249" y="446"/>
                    <a:pt x="2546" y="483"/>
                    <a:pt x="2855" y="558"/>
                  </a:cubicBezTo>
                  <a:cubicBezTo>
                    <a:pt x="3683" y="760"/>
                    <a:pt x="4469" y="1201"/>
                    <a:pt x="5059" y="1565"/>
                  </a:cubicBezTo>
                  <a:cubicBezTo>
                    <a:pt x="5208" y="1660"/>
                    <a:pt x="5357" y="1749"/>
                    <a:pt x="5511" y="1839"/>
                  </a:cubicBezTo>
                  <a:cubicBezTo>
                    <a:pt x="5923" y="2076"/>
                    <a:pt x="6388" y="2189"/>
                    <a:pt x="6834" y="2304"/>
                  </a:cubicBezTo>
                  <a:cubicBezTo>
                    <a:pt x="7056" y="2357"/>
                    <a:pt x="7276" y="2411"/>
                    <a:pt x="7496" y="2482"/>
                  </a:cubicBezTo>
                  <a:cubicBezTo>
                    <a:pt x="7656" y="2530"/>
                    <a:pt x="7842" y="2590"/>
                    <a:pt x="8021" y="2661"/>
                  </a:cubicBezTo>
                  <a:cubicBezTo>
                    <a:pt x="8235" y="2738"/>
                    <a:pt x="8450" y="2840"/>
                    <a:pt x="8657" y="2940"/>
                  </a:cubicBezTo>
                  <a:cubicBezTo>
                    <a:pt x="9134" y="3165"/>
                    <a:pt x="9590" y="3380"/>
                    <a:pt x="10031" y="3380"/>
                  </a:cubicBezTo>
                  <a:cubicBezTo>
                    <a:pt x="10174" y="3380"/>
                    <a:pt x="10317" y="3357"/>
                    <a:pt x="10457" y="3305"/>
                  </a:cubicBezTo>
                  <a:cubicBezTo>
                    <a:pt x="11321" y="2970"/>
                    <a:pt x="11868" y="2357"/>
                    <a:pt x="12393" y="1760"/>
                  </a:cubicBezTo>
                  <a:cubicBezTo>
                    <a:pt x="12566" y="1559"/>
                    <a:pt x="12751" y="1350"/>
                    <a:pt x="12941" y="1166"/>
                  </a:cubicBezTo>
                  <a:cubicBezTo>
                    <a:pt x="13531" y="575"/>
                    <a:pt x="14139" y="206"/>
                    <a:pt x="14764" y="75"/>
                  </a:cubicBezTo>
                  <a:cubicBezTo>
                    <a:pt x="14919" y="41"/>
                    <a:pt x="15081" y="24"/>
                    <a:pt x="15249" y="24"/>
                  </a:cubicBezTo>
                  <a:cubicBezTo>
                    <a:pt x="15468" y="24"/>
                    <a:pt x="15698" y="53"/>
                    <a:pt x="15938" y="110"/>
                  </a:cubicBezTo>
                  <a:cubicBezTo>
                    <a:pt x="16462" y="236"/>
                    <a:pt x="16957" y="474"/>
                    <a:pt x="17279" y="647"/>
                  </a:cubicBezTo>
                  <a:cubicBezTo>
                    <a:pt x="17731" y="880"/>
                    <a:pt x="18052" y="1303"/>
                    <a:pt x="18387" y="1743"/>
                  </a:cubicBezTo>
                  <a:cubicBezTo>
                    <a:pt x="18720" y="2184"/>
                    <a:pt x="19066" y="2637"/>
                    <a:pt x="19590" y="3006"/>
                  </a:cubicBezTo>
                  <a:lnTo>
                    <a:pt x="19674" y="3066"/>
                  </a:lnTo>
                  <a:cubicBezTo>
                    <a:pt x="19834" y="3179"/>
                    <a:pt x="19988" y="3286"/>
                    <a:pt x="20144" y="3388"/>
                  </a:cubicBezTo>
                  <a:cubicBezTo>
                    <a:pt x="20925" y="3899"/>
                    <a:pt x="21693" y="4155"/>
                    <a:pt x="22419" y="4155"/>
                  </a:cubicBezTo>
                  <a:lnTo>
                    <a:pt x="22432" y="4155"/>
                  </a:lnTo>
                  <a:cubicBezTo>
                    <a:pt x="23153" y="4150"/>
                    <a:pt x="23772" y="3899"/>
                    <a:pt x="24189" y="3453"/>
                  </a:cubicBezTo>
                  <a:lnTo>
                    <a:pt x="24171" y="3435"/>
                  </a:lnTo>
                  <a:cubicBezTo>
                    <a:pt x="23760" y="3882"/>
                    <a:pt x="23141" y="4127"/>
                    <a:pt x="22432" y="4133"/>
                  </a:cubicBezTo>
                  <a:cubicBezTo>
                    <a:pt x="21704" y="4133"/>
                    <a:pt x="20936" y="3877"/>
                    <a:pt x="20156" y="3369"/>
                  </a:cubicBezTo>
                  <a:cubicBezTo>
                    <a:pt x="20001" y="3269"/>
                    <a:pt x="19845" y="3162"/>
                    <a:pt x="19685" y="3047"/>
                  </a:cubicBezTo>
                  <a:lnTo>
                    <a:pt x="19602" y="2989"/>
                  </a:lnTo>
                  <a:cubicBezTo>
                    <a:pt x="19083" y="2618"/>
                    <a:pt x="18737" y="2166"/>
                    <a:pt x="18404" y="1732"/>
                  </a:cubicBezTo>
                  <a:cubicBezTo>
                    <a:pt x="18065" y="1284"/>
                    <a:pt x="17749" y="861"/>
                    <a:pt x="17290" y="624"/>
                  </a:cubicBezTo>
                  <a:cubicBezTo>
                    <a:pt x="16963" y="456"/>
                    <a:pt x="16468" y="212"/>
                    <a:pt x="15943" y="88"/>
                  </a:cubicBezTo>
                  <a:cubicBezTo>
                    <a:pt x="15700" y="30"/>
                    <a:pt x="15466" y="1"/>
                    <a:pt x="1524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3793825" y="3102175"/>
              <a:ext cx="603375" cy="104525"/>
            </a:xfrm>
            <a:custGeom>
              <a:avLst/>
              <a:gdLst/>
              <a:ahLst/>
              <a:cxnLst/>
              <a:rect l="l" t="t" r="r" b="b"/>
              <a:pathLst>
                <a:path w="24135" h="4181" extrusionOk="0">
                  <a:moveTo>
                    <a:pt x="15180" y="0"/>
                  </a:moveTo>
                  <a:cubicBezTo>
                    <a:pt x="15024" y="0"/>
                    <a:pt x="14874" y="16"/>
                    <a:pt x="14727" y="47"/>
                  </a:cubicBezTo>
                  <a:cubicBezTo>
                    <a:pt x="14101" y="171"/>
                    <a:pt x="13506" y="535"/>
                    <a:pt x="12904" y="1155"/>
                  </a:cubicBezTo>
                  <a:cubicBezTo>
                    <a:pt x="12720" y="1345"/>
                    <a:pt x="12541" y="1548"/>
                    <a:pt x="12368" y="1744"/>
                  </a:cubicBezTo>
                  <a:cubicBezTo>
                    <a:pt x="11838" y="2352"/>
                    <a:pt x="11290" y="2978"/>
                    <a:pt x="10438" y="3294"/>
                  </a:cubicBezTo>
                  <a:cubicBezTo>
                    <a:pt x="10287" y="3351"/>
                    <a:pt x="10132" y="3375"/>
                    <a:pt x="9974" y="3375"/>
                  </a:cubicBezTo>
                  <a:cubicBezTo>
                    <a:pt x="9500" y="3375"/>
                    <a:pt x="8999" y="3158"/>
                    <a:pt x="8508" y="2948"/>
                  </a:cubicBezTo>
                  <a:cubicBezTo>
                    <a:pt x="8335" y="2877"/>
                    <a:pt x="8162" y="2805"/>
                    <a:pt x="7989" y="2739"/>
                  </a:cubicBezTo>
                  <a:cubicBezTo>
                    <a:pt x="7853" y="2686"/>
                    <a:pt x="7715" y="2638"/>
                    <a:pt x="7584" y="2596"/>
                  </a:cubicBezTo>
                  <a:cubicBezTo>
                    <a:pt x="7542" y="2579"/>
                    <a:pt x="7501" y="2566"/>
                    <a:pt x="7459" y="2549"/>
                  </a:cubicBezTo>
                  <a:cubicBezTo>
                    <a:pt x="7251" y="2478"/>
                    <a:pt x="7023" y="2412"/>
                    <a:pt x="6809" y="2346"/>
                  </a:cubicBezTo>
                  <a:cubicBezTo>
                    <a:pt x="6369" y="2222"/>
                    <a:pt x="5910" y="2090"/>
                    <a:pt x="5499" y="1851"/>
                  </a:cubicBezTo>
                  <a:cubicBezTo>
                    <a:pt x="5350" y="1763"/>
                    <a:pt x="5195" y="1667"/>
                    <a:pt x="5052" y="1578"/>
                  </a:cubicBezTo>
                  <a:cubicBezTo>
                    <a:pt x="4463" y="1214"/>
                    <a:pt x="3682" y="762"/>
                    <a:pt x="2848" y="553"/>
                  </a:cubicBezTo>
                  <a:cubicBezTo>
                    <a:pt x="2530" y="474"/>
                    <a:pt x="2226" y="434"/>
                    <a:pt x="1935" y="434"/>
                  </a:cubicBezTo>
                  <a:cubicBezTo>
                    <a:pt x="1201" y="434"/>
                    <a:pt x="555" y="687"/>
                    <a:pt x="0" y="1191"/>
                  </a:cubicBezTo>
                  <a:lnTo>
                    <a:pt x="17" y="1208"/>
                  </a:lnTo>
                  <a:cubicBezTo>
                    <a:pt x="564" y="709"/>
                    <a:pt x="1208" y="461"/>
                    <a:pt x="1936" y="461"/>
                  </a:cubicBezTo>
                  <a:cubicBezTo>
                    <a:pt x="2225" y="461"/>
                    <a:pt x="2527" y="500"/>
                    <a:pt x="2841" y="577"/>
                  </a:cubicBezTo>
                  <a:cubicBezTo>
                    <a:pt x="3676" y="785"/>
                    <a:pt x="4450" y="1232"/>
                    <a:pt x="5040" y="1601"/>
                  </a:cubicBezTo>
                  <a:cubicBezTo>
                    <a:pt x="5183" y="1691"/>
                    <a:pt x="5338" y="1780"/>
                    <a:pt x="5486" y="1870"/>
                  </a:cubicBezTo>
                  <a:cubicBezTo>
                    <a:pt x="5898" y="2107"/>
                    <a:pt x="6363" y="2245"/>
                    <a:pt x="6803" y="2370"/>
                  </a:cubicBezTo>
                  <a:cubicBezTo>
                    <a:pt x="7018" y="2436"/>
                    <a:pt x="7238" y="2495"/>
                    <a:pt x="7452" y="2572"/>
                  </a:cubicBezTo>
                  <a:cubicBezTo>
                    <a:pt x="7495" y="2585"/>
                    <a:pt x="7537" y="2602"/>
                    <a:pt x="7578" y="2615"/>
                  </a:cubicBezTo>
                  <a:cubicBezTo>
                    <a:pt x="7710" y="2662"/>
                    <a:pt x="7846" y="2709"/>
                    <a:pt x="7977" y="2758"/>
                  </a:cubicBezTo>
                  <a:cubicBezTo>
                    <a:pt x="8150" y="2822"/>
                    <a:pt x="8329" y="2901"/>
                    <a:pt x="8496" y="2972"/>
                  </a:cubicBezTo>
                  <a:cubicBezTo>
                    <a:pt x="8991" y="3181"/>
                    <a:pt x="9497" y="3398"/>
                    <a:pt x="9977" y="3398"/>
                  </a:cubicBezTo>
                  <a:cubicBezTo>
                    <a:pt x="10138" y="3398"/>
                    <a:pt x="10296" y="3374"/>
                    <a:pt x="10449" y="3317"/>
                  </a:cubicBezTo>
                  <a:cubicBezTo>
                    <a:pt x="11301" y="3001"/>
                    <a:pt x="11856" y="2370"/>
                    <a:pt x="12385" y="1757"/>
                  </a:cubicBezTo>
                  <a:cubicBezTo>
                    <a:pt x="12558" y="1560"/>
                    <a:pt x="12737" y="1357"/>
                    <a:pt x="12922" y="1172"/>
                  </a:cubicBezTo>
                  <a:cubicBezTo>
                    <a:pt x="13523" y="559"/>
                    <a:pt x="14114" y="196"/>
                    <a:pt x="14733" y="70"/>
                  </a:cubicBezTo>
                  <a:cubicBezTo>
                    <a:pt x="14878" y="39"/>
                    <a:pt x="15027" y="23"/>
                    <a:pt x="15182" y="23"/>
                  </a:cubicBezTo>
                  <a:cubicBezTo>
                    <a:pt x="15411" y="23"/>
                    <a:pt x="15651" y="57"/>
                    <a:pt x="15907" y="124"/>
                  </a:cubicBezTo>
                  <a:cubicBezTo>
                    <a:pt x="16407" y="261"/>
                    <a:pt x="16884" y="493"/>
                    <a:pt x="17241" y="690"/>
                  </a:cubicBezTo>
                  <a:cubicBezTo>
                    <a:pt x="17676" y="916"/>
                    <a:pt x="17980" y="1334"/>
                    <a:pt x="18296" y="1769"/>
                  </a:cubicBezTo>
                  <a:cubicBezTo>
                    <a:pt x="18629" y="2227"/>
                    <a:pt x="18975" y="2704"/>
                    <a:pt x="19523" y="3080"/>
                  </a:cubicBezTo>
                  <a:lnTo>
                    <a:pt x="19559" y="3103"/>
                  </a:lnTo>
                  <a:cubicBezTo>
                    <a:pt x="19743" y="3228"/>
                    <a:pt x="19911" y="3341"/>
                    <a:pt x="20084" y="3449"/>
                  </a:cubicBezTo>
                  <a:cubicBezTo>
                    <a:pt x="20870" y="3930"/>
                    <a:pt x="21621" y="4181"/>
                    <a:pt x="22323" y="4181"/>
                  </a:cubicBezTo>
                  <a:cubicBezTo>
                    <a:pt x="22347" y="4181"/>
                    <a:pt x="22366" y="4175"/>
                    <a:pt x="22388" y="4175"/>
                  </a:cubicBezTo>
                  <a:cubicBezTo>
                    <a:pt x="22883" y="4169"/>
                    <a:pt x="23587" y="4032"/>
                    <a:pt x="24134" y="3449"/>
                  </a:cubicBezTo>
                  <a:lnTo>
                    <a:pt x="24117" y="3430"/>
                  </a:lnTo>
                  <a:cubicBezTo>
                    <a:pt x="23574" y="4009"/>
                    <a:pt x="22878" y="4145"/>
                    <a:pt x="22388" y="4152"/>
                  </a:cubicBezTo>
                  <a:cubicBezTo>
                    <a:pt x="22365" y="4153"/>
                    <a:pt x="22342" y="4153"/>
                    <a:pt x="22318" y="4153"/>
                  </a:cubicBezTo>
                  <a:cubicBezTo>
                    <a:pt x="21623" y="4153"/>
                    <a:pt x="20874" y="3908"/>
                    <a:pt x="20095" y="3430"/>
                  </a:cubicBezTo>
                  <a:cubicBezTo>
                    <a:pt x="19928" y="3323"/>
                    <a:pt x="19756" y="3204"/>
                    <a:pt x="19570" y="3085"/>
                  </a:cubicBezTo>
                  <a:lnTo>
                    <a:pt x="19535" y="3055"/>
                  </a:lnTo>
                  <a:cubicBezTo>
                    <a:pt x="18987" y="2686"/>
                    <a:pt x="18648" y="2209"/>
                    <a:pt x="18313" y="1757"/>
                  </a:cubicBezTo>
                  <a:cubicBezTo>
                    <a:pt x="17992" y="1315"/>
                    <a:pt x="17694" y="899"/>
                    <a:pt x="17254" y="666"/>
                  </a:cubicBezTo>
                  <a:cubicBezTo>
                    <a:pt x="16889" y="476"/>
                    <a:pt x="16413" y="237"/>
                    <a:pt x="15913" y="106"/>
                  </a:cubicBezTo>
                  <a:cubicBezTo>
                    <a:pt x="15653" y="35"/>
                    <a:pt x="15411" y="0"/>
                    <a:pt x="1518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3794425" y="3104200"/>
              <a:ext cx="602175" cy="105050"/>
            </a:xfrm>
            <a:custGeom>
              <a:avLst/>
              <a:gdLst/>
              <a:ahLst/>
              <a:cxnLst/>
              <a:rect l="l" t="t" r="r" b="b"/>
              <a:pathLst>
                <a:path w="24087" h="4202" extrusionOk="0">
                  <a:moveTo>
                    <a:pt x="15110" y="1"/>
                  </a:moveTo>
                  <a:cubicBezTo>
                    <a:pt x="14968" y="1"/>
                    <a:pt x="14831" y="15"/>
                    <a:pt x="14698" y="43"/>
                  </a:cubicBezTo>
                  <a:cubicBezTo>
                    <a:pt x="14077" y="168"/>
                    <a:pt x="13499" y="525"/>
                    <a:pt x="12886" y="1163"/>
                  </a:cubicBezTo>
                  <a:cubicBezTo>
                    <a:pt x="12707" y="1347"/>
                    <a:pt x="12534" y="1550"/>
                    <a:pt x="12368" y="1740"/>
                  </a:cubicBezTo>
                  <a:cubicBezTo>
                    <a:pt x="11825" y="2367"/>
                    <a:pt x="11266" y="3010"/>
                    <a:pt x="10425" y="3313"/>
                  </a:cubicBezTo>
                  <a:cubicBezTo>
                    <a:pt x="10259" y="3373"/>
                    <a:pt x="10085" y="3398"/>
                    <a:pt x="9908" y="3398"/>
                  </a:cubicBezTo>
                  <a:cubicBezTo>
                    <a:pt x="9387" y="3398"/>
                    <a:pt x="8827" y="3180"/>
                    <a:pt x="8281" y="2963"/>
                  </a:cubicBezTo>
                  <a:cubicBezTo>
                    <a:pt x="8168" y="2920"/>
                    <a:pt x="8055" y="2879"/>
                    <a:pt x="7947" y="2837"/>
                  </a:cubicBezTo>
                  <a:cubicBezTo>
                    <a:pt x="7876" y="2813"/>
                    <a:pt x="7804" y="2784"/>
                    <a:pt x="7739" y="2760"/>
                  </a:cubicBezTo>
                  <a:cubicBezTo>
                    <a:pt x="7631" y="2724"/>
                    <a:pt x="7524" y="2683"/>
                    <a:pt x="7423" y="2641"/>
                  </a:cubicBezTo>
                  <a:cubicBezTo>
                    <a:pt x="7214" y="2563"/>
                    <a:pt x="6994" y="2491"/>
                    <a:pt x="6785" y="2420"/>
                  </a:cubicBezTo>
                  <a:cubicBezTo>
                    <a:pt x="6345" y="2271"/>
                    <a:pt x="5891" y="2122"/>
                    <a:pt x="5481" y="1883"/>
                  </a:cubicBezTo>
                  <a:cubicBezTo>
                    <a:pt x="5326" y="1795"/>
                    <a:pt x="5176" y="1699"/>
                    <a:pt x="5033" y="1610"/>
                  </a:cubicBezTo>
                  <a:cubicBezTo>
                    <a:pt x="4450" y="1240"/>
                    <a:pt x="3675" y="794"/>
                    <a:pt x="2841" y="574"/>
                  </a:cubicBezTo>
                  <a:cubicBezTo>
                    <a:pt x="2517" y="491"/>
                    <a:pt x="2206" y="450"/>
                    <a:pt x="1910" y="450"/>
                  </a:cubicBezTo>
                  <a:cubicBezTo>
                    <a:pt x="1182" y="450"/>
                    <a:pt x="542" y="701"/>
                    <a:pt x="0" y="1204"/>
                  </a:cubicBezTo>
                  <a:lnTo>
                    <a:pt x="17" y="1223"/>
                  </a:lnTo>
                  <a:cubicBezTo>
                    <a:pt x="555" y="723"/>
                    <a:pt x="1190" y="473"/>
                    <a:pt x="1912" y="473"/>
                  </a:cubicBezTo>
                  <a:cubicBezTo>
                    <a:pt x="2206" y="473"/>
                    <a:pt x="2514" y="514"/>
                    <a:pt x="2836" y="597"/>
                  </a:cubicBezTo>
                  <a:cubicBezTo>
                    <a:pt x="3664" y="811"/>
                    <a:pt x="4439" y="1264"/>
                    <a:pt x="5022" y="1633"/>
                  </a:cubicBezTo>
                  <a:cubicBezTo>
                    <a:pt x="5165" y="1723"/>
                    <a:pt x="5314" y="1812"/>
                    <a:pt x="5469" y="1902"/>
                  </a:cubicBezTo>
                  <a:cubicBezTo>
                    <a:pt x="5880" y="2146"/>
                    <a:pt x="6339" y="2295"/>
                    <a:pt x="6779" y="2444"/>
                  </a:cubicBezTo>
                  <a:cubicBezTo>
                    <a:pt x="6988" y="2510"/>
                    <a:pt x="7202" y="2587"/>
                    <a:pt x="7417" y="2664"/>
                  </a:cubicBezTo>
                  <a:cubicBezTo>
                    <a:pt x="7518" y="2706"/>
                    <a:pt x="7626" y="2741"/>
                    <a:pt x="7727" y="2784"/>
                  </a:cubicBezTo>
                  <a:cubicBezTo>
                    <a:pt x="7799" y="2807"/>
                    <a:pt x="7870" y="2831"/>
                    <a:pt x="7936" y="2861"/>
                  </a:cubicBezTo>
                  <a:cubicBezTo>
                    <a:pt x="8049" y="2903"/>
                    <a:pt x="8162" y="2944"/>
                    <a:pt x="8269" y="2986"/>
                  </a:cubicBezTo>
                  <a:cubicBezTo>
                    <a:pt x="8817" y="3202"/>
                    <a:pt x="9377" y="3422"/>
                    <a:pt x="9902" y="3422"/>
                  </a:cubicBezTo>
                  <a:cubicBezTo>
                    <a:pt x="10086" y="3422"/>
                    <a:pt x="10265" y="3395"/>
                    <a:pt x="10438" y="3332"/>
                  </a:cubicBezTo>
                  <a:cubicBezTo>
                    <a:pt x="11283" y="3027"/>
                    <a:pt x="11844" y="2384"/>
                    <a:pt x="12386" y="1759"/>
                  </a:cubicBezTo>
                  <a:cubicBezTo>
                    <a:pt x="12553" y="1569"/>
                    <a:pt x="12726" y="1366"/>
                    <a:pt x="12905" y="1181"/>
                  </a:cubicBezTo>
                  <a:cubicBezTo>
                    <a:pt x="13518" y="544"/>
                    <a:pt x="14090" y="186"/>
                    <a:pt x="14703" y="60"/>
                  </a:cubicBezTo>
                  <a:cubicBezTo>
                    <a:pt x="14831" y="35"/>
                    <a:pt x="14961" y="22"/>
                    <a:pt x="15095" y="22"/>
                  </a:cubicBezTo>
                  <a:cubicBezTo>
                    <a:pt x="15339" y="22"/>
                    <a:pt x="15597" y="64"/>
                    <a:pt x="15877" y="145"/>
                  </a:cubicBezTo>
                  <a:cubicBezTo>
                    <a:pt x="16348" y="282"/>
                    <a:pt x="16794" y="508"/>
                    <a:pt x="17206" y="728"/>
                  </a:cubicBezTo>
                  <a:cubicBezTo>
                    <a:pt x="17629" y="954"/>
                    <a:pt x="17909" y="1366"/>
                    <a:pt x="18207" y="1800"/>
                  </a:cubicBezTo>
                  <a:cubicBezTo>
                    <a:pt x="18523" y="2254"/>
                    <a:pt x="18880" y="2771"/>
                    <a:pt x="19458" y="3147"/>
                  </a:cubicBezTo>
                  <a:cubicBezTo>
                    <a:pt x="19661" y="3285"/>
                    <a:pt x="19845" y="3403"/>
                    <a:pt x="20030" y="3511"/>
                  </a:cubicBezTo>
                  <a:cubicBezTo>
                    <a:pt x="20810" y="3970"/>
                    <a:pt x="21548" y="4201"/>
                    <a:pt x="22234" y="4201"/>
                  </a:cubicBezTo>
                  <a:lnTo>
                    <a:pt x="22347" y="4201"/>
                  </a:lnTo>
                  <a:cubicBezTo>
                    <a:pt x="23032" y="4171"/>
                    <a:pt x="23634" y="3909"/>
                    <a:pt x="24086" y="3445"/>
                  </a:cubicBezTo>
                  <a:lnTo>
                    <a:pt x="24069" y="3428"/>
                  </a:lnTo>
                  <a:cubicBezTo>
                    <a:pt x="23621" y="3892"/>
                    <a:pt x="23027" y="4154"/>
                    <a:pt x="22347" y="4178"/>
                  </a:cubicBezTo>
                  <a:cubicBezTo>
                    <a:pt x="22308" y="4180"/>
                    <a:pt x="22269" y="4181"/>
                    <a:pt x="22230" y="4181"/>
                  </a:cubicBezTo>
                  <a:cubicBezTo>
                    <a:pt x="21553" y="4181"/>
                    <a:pt x="20818" y="3948"/>
                    <a:pt x="20041" y="3486"/>
                  </a:cubicBezTo>
                  <a:cubicBezTo>
                    <a:pt x="19857" y="3385"/>
                    <a:pt x="19672" y="3260"/>
                    <a:pt x="19469" y="3129"/>
                  </a:cubicBezTo>
                  <a:cubicBezTo>
                    <a:pt x="18897" y="2754"/>
                    <a:pt x="18540" y="2235"/>
                    <a:pt x="18224" y="1783"/>
                  </a:cubicBezTo>
                  <a:cubicBezTo>
                    <a:pt x="17926" y="1347"/>
                    <a:pt x="17640" y="937"/>
                    <a:pt x="17217" y="711"/>
                  </a:cubicBezTo>
                  <a:cubicBezTo>
                    <a:pt x="16807" y="484"/>
                    <a:pt x="16359" y="258"/>
                    <a:pt x="15883" y="120"/>
                  </a:cubicBezTo>
                  <a:cubicBezTo>
                    <a:pt x="15608" y="42"/>
                    <a:pt x="15353" y="1"/>
                    <a:pt x="151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3795000" y="3106225"/>
              <a:ext cx="601025" cy="105700"/>
            </a:xfrm>
            <a:custGeom>
              <a:avLst/>
              <a:gdLst/>
              <a:ahLst/>
              <a:cxnLst/>
              <a:rect l="l" t="t" r="r" b="b"/>
              <a:pathLst>
                <a:path w="24041" h="4228" extrusionOk="0">
                  <a:moveTo>
                    <a:pt x="15040" y="0"/>
                  </a:moveTo>
                  <a:cubicBezTo>
                    <a:pt x="14914" y="0"/>
                    <a:pt x="14792" y="12"/>
                    <a:pt x="14675" y="34"/>
                  </a:cubicBezTo>
                  <a:cubicBezTo>
                    <a:pt x="13870" y="194"/>
                    <a:pt x="13256" y="760"/>
                    <a:pt x="12869" y="1178"/>
                  </a:cubicBezTo>
                  <a:cubicBezTo>
                    <a:pt x="12696" y="1356"/>
                    <a:pt x="12530" y="1552"/>
                    <a:pt x="12363" y="1744"/>
                  </a:cubicBezTo>
                  <a:cubicBezTo>
                    <a:pt x="11815" y="2381"/>
                    <a:pt x="11249" y="3036"/>
                    <a:pt x="10421" y="3328"/>
                  </a:cubicBezTo>
                  <a:cubicBezTo>
                    <a:pt x="10233" y="3393"/>
                    <a:pt x="10034" y="3421"/>
                    <a:pt x="9828" y="3421"/>
                  </a:cubicBezTo>
                  <a:cubicBezTo>
                    <a:pt x="9206" y="3421"/>
                    <a:pt x="8524" y="3168"/>
                    <a:pt x="7906" y="2935"/>
                  </a:cubicBezTo>
                  <a:cubicBezTo>
                    <a:pt x="7740" y="2875"/>
                    <a:pt x="7561" y="2810"/>
                    <a:pt x="7388" y="2739"/>
                  </a:cubicBezTo>
                  <a:cubicBezTo>
                    <a:pt x="7179" y="2649"/>
                    <a:pt x="6965" y="2572"/>
                    <a:pt x="6762" y="2494"/>
                  </a:cubicBezTo>
                  <a:cubicBezTo>
                    <a:pt x="6322" y="2327"/>
                    <a:pt x="5875" y="2160"/>
                    <a:pt x="5464" y="1917"/>
                  </a:cubicBezTo>
                  <a:cubicBezTo>
                    <a:pt x="5309" y="1827"/>
                    <a:pt x="5160" y="1738"/>
                    <a:pt x="5018" y="1642"/>
                  </a:cubicBezTo>
                  <a:cubicBezTo>
                    <a:pt x="4481" y="1302"/>
                    <a:pt x="3676" y="820"/>
                    <a:pt x="2837" y="594"/>
                  </a:cubicBezTo>
                  <a:cubicBezTo>
                    <a:pt x="2505" y="506"/>
                    <a:pt x="2188" y="462"/>
                    <a:pt x="1887" y="462"/>
                  </a:cubicBezTo>
                  <a:cubicBezTo>
                    <a:pt x="1166" y="462"/>
                    <a:pt x="534" y="715"/>
                    <a:pt x="0" y="1219"/>
                  </a:cubicBezTo>
                  <a:lnTo>
                    <a:pt x="19" y="1238"/>
                  </a:lnTo>
                  <a:cubicBezTo>
                    <a:pt x="545" y="737"/>
                    <a:pt x="1171" y="486"/>
                    <a:pt x="1887" y="486"/>
                  </a:cubicBezTo>
                  <a:cubicBezTo>
                    <a:pt x="2186" y="486"/>
                    <a:pt x="2500" y="530"/>
                    <a:pt x="2830" y="617"/>
                  </a:cubicBezTo>
                  <a:cubicBezTo>
                    <a:pt x="3671" y="844"/>
                    <a:pt x="4468" y="1321"/>
                    <a:pt x="5005" y="1667"/>
                  </a:cubicBezTo>
                  <a:cubicBezTo>
                    <a:pt x="5142" y="1755"/>
                    <a:pt x="5296" y="1845"/>
                    <a:pt x="5452" y="1940"/>
                  </a:cubicBezTo>
                  <a:cubicBezTo>
                    <a:pt x="5863" y="2178"/>
                    <a:pt x="6316" y="2351"/>
                    <a:pt x="6750" y="2512"/>
                  </a:cubicBezTo>
                  <a:cubicBezTo>
                    <a:pt x="6959" y="2589"/>
                    <a:pt x="7174" y="2673"/>
                    <a:pt x="7377" y="2756"/>
                  </a:cubicBezTo>
                  <a:cubicBezTo>
                    <a:pt x="7548" y="2828"/>
                    <a:pt x="7727" y="2899"/>
                    <a:pt x="7894" y="2959"/>
                  </a:cubicBezTo>
                  <a:cubicBezTo>
                    <a:pt x="8521" y="3191"/>
                    <a:pt x="9206" y="3445"/>
                    <a:pt x="9832" y="3445"/>
                  </a:cubicBezTo>
                  <a:cubicBezTo>
                    <a:pt x="10038" y="3445"/>
                    <a:pt x="10238" y="3417"/>
                    <a:pt x="10427" y="3352"/>
                  </a:cubicBezTo>
                  <a:cubicBezTo>
                    <a:pt x="11266" y="3061"/>
                    <a:pt x="11832" y="2399"/>
                    <a:pt x="12381" y="1755"/>
                  </a:cubicBezTo>
                  <a:cubicBezTo>
                    <a:pt x="12547" y="1571"/>
                    <a:pt x="12714" y="1373"/>
                    <a:pt x="12887" y="1189"/>
                  </a:cubicBezTo>
                  <a:cubicBezTo>
                    <a:pt x="13501" y="540"/>
                    <a:pt x="14073" y="177"/>
                    <a:pt x="14675" y="58"/>
                  </a:cubicBezTo>
                  <a:cubicBezTo>
                    <a:pt x="14795" y="36"/>
                    <a:pt x="14918" y="25"/>
                    <a:pt x="15046" y="25"/>
                  </a:cubicBezTo>
                  <a:cubicBezTo>
                    <a:pt x="15295" y="25"/>
                    <a:pt x="15560" y="68"/>
                    <a:pt x="15849" y="158"/>
                  </a:cubicBezTo>
                  <a:cubicBezTo>
                    <a:pt x="16319" y="308"/>
                    <a:pt x="16778" y="551"/>
                    <a:pt x="17171" y="773"/>
                  </a:cubicBezTo>
                  <a:cubicBezTo>
                    <a:pt x="17576" y="999"/>
                    <a:pt x="17843" y="1403"/>
                    <a:pt x="18123" y="1832"/>
                  </a:cubicBezTo>
                  <a:cubicBezTo>
                    <a:pt x="18434" y="2303"/>
                    <a:pt x="18791" y="2839"/>
                    <a:pt x="19393" y="3221"/>
                  </a:cubicBezTo>
                  <a:cubicBezTo>
                    <a:pt x="19578" y="3334"/>
                    <a:pt x="19781" y="3460"/>
                    <a:pt x="19971" y="3573"/>
                  </a:cubicBezTo>
                  <a:cubicBezTo>
                    <a:pt x="20752" y="4007"/>
                    <a:pt x="21484" y="4227"/>
                    <a:pt x="22140" y="4227"/>
                  </a:cubicBezTo>
                  <a:lnTo>
                    <a:pt x="22306" y="4227"/>
                  </a:lnTo>
                  <a:cubicBezTo>
                    <a:pt x="22973" y="4186"/>
                    <a:pt x="23570" y="3919"/>
                    <a:pt x="24040" y="3441"/>
                  </a:cubicBezTo>
                  <a:lnTo>
                    <a:pt x="24022" y="3424"/>
                  </a:lnTo>
                  <a:cubicBezTo>
                    <a:pt x="23557" y="3894"/>
                    <a:pt x="22962" y="4162"/>
                    <a:pt x="22300" y="4205"/>
                  </a:cubicBezTo>
                  <a:cubicBezTo>
                    <a:pt x="22252" y="4207"/>
                    <a:pt x="22204" y="4208"/>
                    <a:pt x="22155" y="4208"/>
                  </a:cubicBezTo>
                  <a:cubicBezTo>
                    <a:pt x="21501" y="4208"/>
                    <a:pt x="20770" y="3986"/>
                    <a:pt x="19982" y="3548"/>
                  </a:cubicBezTo>
                  <a:cubicBezTo>
                    <a:pt x="19792" y="3441"/>
                    <a:pt x="19589" y="3317"/>
                    <a:pt x="19405" y="3196"/>
                  </a:cubicBezTo>
                  <a:cubicBezTo>
                    <a:pt x="18803" y="2822"/>
                    <a:pt x="18458" y="2286"/>
                    <a:pt x="18148" y="1815"/>
                  </a:cubicBezTo>
                  <a:cubicBezTo>
                    <a:pt x="17862" y="1386"/>
                    <a:pt x="17593" y="980"/>
                    <a:pt x="17183" y="749"/>
                  </a:cubicBezTo>
                  <a:cubicBezTo>
                    <a:pt x="16789" y="534"/>
                    <a:pt x="16325" y="284"/>
                    <a:pt x="15860" y="141"/>
                  </a:cubicBezTo>
                  <a:cubicBezTo>
                    <a:pt x="15566" y="46"/>
                    <a:pt x="15294" y="0"/>
                    <a:pt x="1504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3795750" y="3108225"/>
              <a:ext cx="599650" cy="106525"/>
            </a:xfrm>
            <a:custGeom>
              <a:avLst/>
              <a:gdLst/>
              <a:ahLst/>
              <a:cxnLst/>
              <a:rect l="l" t="t" r="r" b="b"/>
              <a:pathLst>
                <a:path w="23986" h="4261" extrusionOk="0">
                  <a:moveTo>
                    <a:pt x="14972" y="1"/>
                  </a:moveTo>
                  <a:cubicBezTo>
                    <a:pt x="14857" y="1"/>
                    <a:pt x="14746" y="11"/>
                    <a:pt x="14639" y="31"/>
                  </a:cubicBezTo>
                  <a:cubicBezTo>
                    <a:pt x="13858" y="180"/>
                    <a:pt x="13268" y="729"/>
                    <a:pt x="12845" y="1186"/>
                  </a:cubicBezTo>
                  <a:cubicBezTo>
                    <a:pt x="12679" y="1365"/>
                    <a:pt x="12517" y="1557"/>
                    <a:pt x="12357" y="1741"/>
                  </a:cubicBezTo>
                  <a:cubicBezTo>
                    <a:pt x="11802" y="2390"/>
                    <a:pt x="11224" y="3069"/>
                    <a:pt x="10402" y="3350"/>
                  </a:cubicBezTo>
                  <a:cubicBezTo>
                    <a:pt x="10184" y="3422"/>
                    <a:pt x="9952" y="3452"/>
                    <a:pt x="9714" y="3452"/>
                  </a:cubicBezTo>
                  <a:cubicBezTo>
                    <a:pt x="9085" y="3452"/>
                    <a:pt x="8415" y="3242"/>
                    <a:pt x="7859" y="3039"/>
                  </a:cubicBezTo>
                  <a:cubicBezTo>
                    <a:pt x="7661" y="2968"/>
                    <a:pt x="7495" y="2896"/>
                    <a:pt x="7347" y="2831"/>
                  </a:cubicBezTo>
                  <a:cubicBezTo>
                    <a:pt x="7138" y="2736"/>
                    <a:pt x="6924" y="2646"/>
                    <a:pt x="6720" y="2563"/>
                  </a:cubicBezTo>
                  <a:cubicBezTo>
                    <a:pt x="6292" y="2379"/>
                    <a:pt x="5845" y="2194"/>
                    <a:pt x="5434" y="1955"/>
                  </a:cubicBezTo>
                  <a:cubicBezTo>
                    <a:pt x="5279" y="1860"/>
                    <a:pt x="5130" y="1771"/>
                    <a:pt x="4993" y="1675"/>
                  </a:cubicBezTo>
                  <a:cubicBezTo>
                    <a:pt x="4463" y="1336"/>
                    <a:pt x="3665" y="853"/>
                    <a:pt x="2818" y="614"/>
                  </a:cubicBezTo>
                  <a:cubicBezTo>
                    <a:pt x="2482" y="522"/>
                    <a:pt x="2161" y="476"/>
                    <a:pt x="1856" y="476"/>
                  </a:cubicBezTo>
                  <a:cubicBezTo>
                    <a:pt x="1142" y="476"/>
                    <a:pt x="519" y="730"/>
                    <a:pt x="0" y="1235"/>
                  </a:cubicBezTo>
                  <a:lnTo>
                    <a:pt x="12" y="1252"/>
                  </a:lnTo>
                  <a:cubicBezTo>
                    <a:pt x="529" y="752"/>
                    <a:pt x="1145" y="499"/>
                    <a:pt x="1853" y="499"/>
                  </a:cubicBezTo>
                  <a:cubicBezTo>
                    <a:pt x="2156" y="499"/>
                    <a:pt x="2476" y="545"/>
                    <a:pt x="2813" y="639"/>
                  </a:cubicBezTo>
                  <a:cubicBezTo>
                    <a:pt x="3652" y="872"/>
                    <a:pt x="4451" y="1353"/>
                    <a:pt x="4980" y="1700"/>
                  </a:cubicBezTo>
                  <a:cubicBezTo>
                    <a:pt x="5118" y="1788"/>
                    <a:pt x="5266" y="1884"/>
                    <a:pt x="5422" y="1973"/>
                  </a:cubicBezTo>
                  <a:cubicBezTo>
                    <a:pt x="5833" y="2217"/>
                    <a:pt x="6280" y="2402"/>
                    <a:pt x="6709" y="2580"/>
                  </a:cubicBezTo>
                  <a:cubicBezTo>
                    <a:pt x="6918" y="2670"/>
                    <a:pt x="7125" y="2759"/>
                    <a:pt x="7334" y="2855"/>
                  </a:cubicBezTo>
                  <a:cubicBezTo>
                    <a:pt x="7483" y="2921"/>
                    <a:pt x="7656" y="2992"/>
                    <a:pt x="7847" y="3064"/>
                  </a:cubicBezTo>
                  <a:cubicBezTo>
                    <a:pt x="8404" y="3265"/>
                    <a:pt x="9074" y="3473"/>
                    <a:pt x="9702" y="3473"/>
                  </a:cubicBezTo>
                  <a:cubicBezTo>
                    <a:pt x="9947" y="3473"/>
                    <a:pt x="10185" y="3442"/>
                    <a:pt x="10408" y="3367"/>
                  </a:cubicBezTo>
                  <a:cubicBezTo>
                    <a:pt x="11236" y="3088"/>
                    <a:pt x="11815" y="2409"/>
                    <a:pt x="12374" y="1752"/>
                  </a:cubicBezTo>
                  <a:cubicBezTo>
                    <a:pt x="12536" y="1568"/>
                    <a:pt x="12696" y="1378"/>
                    <a:pt x="12857" y="1205"/>
                  </a:cubicBezTo>
                  <a:cubicBezTo>
                    <a:pt x="13281" y="746"/>
                    <a:pt x="13870" y="204"/>
                    <a:pt x="14645" y="55"/>
                  </a:cubicBezTo>
                  <a:cubicBezTo>
                    <a:pt x="14750" y="35"/>
                    <a:pt x="14860" y="25"/>
                    <a:pt x="14974" y="25"/>
                  </a:cubicBezTo>
                  <a:cubicBezTo>
                    <a:pt x="15232" y="25"/>
                    <a:pt x="15512" y="76"/>
                    <a:pt x="15819" y="180"/>
                  </a:cubicBezTo>
                  <a:cubicBezTo>
                    <a:pt x="16289" y="341"/>
                    <a:pt x="16754" y="603"/>
                    <a:pt x="17128" y="817"/>
                  </a:cubicBezTo>
                  <a:cubicBezTo>
                    <a:pt x="17522" y="1037"/>
                    <a:pt x="17772" y="1436"/>
                    <a:pt x="18041" y="1865"/>
                  </a:cubicBezTo>
                  <a:cubicBezTo>
                    <a:pt x="18344" y="2354"/>
                    <a:pt x="18690" y="2909"/>
                    <a:pt x="19322" y="3289"/>
                  </a:cubicBezTo>
                  <a:cubicBezTo>
                    <a:pt x="19548" y="3427"/>
                    <a:pt x="19732" y="3540"/>
                    <a:pt x="19905" y="3630"/>
                  </a:cubicBezTo>
                  <a:cubicBezTo>
                    <a:pt x="20697" y="4053"/>
                    <a:pt x="21395" y="4260"/>
                    <a:pt x="22038" y="4260"/>
                  </a:cubicBezTo>
                  <a:cubicBezTo>
                    <a:pt x="22110" y="4260"/>
                    <a:pt x="22181" y="4255"/>
                    <a:pt x="22253" y="4249"/>
                  </a:cubicBezTo>
                  <a:cubicBezTo>
                    <a:pt x="22908" y="4202"/>
                    <a:pt x="23491" y="3927"/>
                    <a:pt x="23986" y="3438"/>
                  </a:cubicBezTo>
                  <a:lnTo>
                    <a:pt x="23969" y="3421"/>
                  </a:lnTo>
                  <a:cubicBezTo>
                    <a:pt x="23480" y="3903"/>
                    <a:pt x="22902" y="4177"/>
                    <a:pt x="22253" y="4225"/>
                  </a:cubicBezTo>
                  <a:cubicBezTo>
                    <a:pt x="22180" y="4230"/>
                    <a:pt x="22106" y="4233"/>
                    <a:pt x="22032" y="4233"/>
                  </a:cubicBezTo>
                  <a:cubicBezTo>
                    <a:pt x="21399" y="4233"/>
                    <a:pt x="20706" y="4027"/>
                    <a:pt x="19917" y="3611"/>
                  </a:cubicBezTo>
                  <a:cubicBezTo>
                    <a:pt x="19743" y="3517"/>
                    <a:pt x="19559" y="3410"/>
                    <a:pt x="19333" y="3272"/>
                  </a:cubicBezTo>
                  <a:cubicBezTo>
                    <a:pt x="18707" y="2891"/>
                    <a:pt x="18362" y="2343"/>
                    <a:pt x="18058" y="1854"/>
                  </a:cubicBezTo>
                  <a:cubicBezTo>
                    <a:pt x="17790" y="1425"/>
                    <a:pt x="17540" y="1020"/>
                    <a:pt x="17141" y="793"/>
                  </a:cubicBezTo>
                  <a:cubicBezTo>
                    <a:pt x="16765" y="586"/>
                    <a:pt x="16300" y="317"/>
                    <a:pt x="15824" y="157"/>
                  </a:cubicBezTo>
                  <a:cubicBezTo>
                    <a:pt x="15514" y="53"/>
                    <a:pt x="15232" y="1"/>
                    <a:pt x="1497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3796350" y="3110200"/>
              <a:ext cx="598300" cy="107225"/>
            </a:xfrm>
            <a:custGeom>
              <a:avLst/>
              <a:gdLst/>
              <a:ahLst/>
              <a:cxnLst/>
              <a:rect l="l" t="t" r="r" b="b"/>
              <a:pathLst>
                <a:path w="23932" h="4289" extrusionOk="0">
                  <a:moveTo>
                    <a:pt x="14919" y="1"/>
                  </a:moveTo>
                  <a:cubicBezTo>
                    <a:pt x="14812" y="1"/>
                    <a:pt x="14709" y="10"/>
                    <a:pt x="14608" y="29"/>
                  </a:cubicBezTo>
                  <a:cubicBezTo>
                    <a:pt x="13846" y="172"/>
                    <a:pt x="13279" y="697"/>
                    <a:pt x="12821" y="1197"/>
                  </a:cubicBezTo>
                  <a:cubicBezTo>
                    <a:pt x="12666" y="1370"/>
                    <a:pt x="12512" y="1555"/>
                    <a:pt x="12363" y="1733"/>
                  </a:cubicBezTo>
                  <a:cubicBezTo>
                    <a:pt x="11791" y="2407"/>
                    <a:pt x="11206" y="3098"/>
                    <a:pt x="10390" y="3366"/>
                  </a:cubicBezTo>
                  <a:cubicBezTo>
                    <a:pt x="10149" y="3445"/>
                    <a:pt x="9872" y="3483"/>
                    <a:pt x="9569" y="3483"/>
                  </a:cubicBezTo>
                  <a:cubicBezTo>
                    <a:pt x="9042" y="3483"/>
                    <a:pt x="8438" y="3366"/>
                    <a:pt x="7816" y="3139"/>
                  </a:cubicBezTo>
                  <a:cubicBezTo>
                    <a:pt x="7632" y="3073"/>
                    <a:pt x="7459" y="3002"/>
                    <a:pt x="7304" y="2925"/>
                  </a:cubicBezTo>
                  <a:cubicBezTo>
                    <a:pt x="7108" y="2830"/>
                    <a:pt x="6900" y="2734"/>
                    <a:pt x="6702" y="2639"/>
                  </a:cubicBezTo>
                  <a:cubicBezTo>
                    <a:pt x="6273" y="2443"/>
                    <a:pt x="5833" y="2234"/>
                    <a:pt x="5415" y="1989"/>
                  </a:cubicBezTo>
                  <a:cubicBezTo>
                    <a:pt x="5255" y="1894"/>
                    <a:pt x="5112" y="1805"/>
                    <a:pt x="4975" y="1709"/>
                  </a:cubicBezTo>
                  <a:cubicBezTo>
                    <a:pt x="4141" y="1162"/>
                    <a:pt x="3455" y="821"/>
                    <a:pt x="2812" y="637"/>
                  </a:cubicBezTo>
                  <a:cubicBezTo>
                    <a:pt x="2467" y="539"/>
                    <a:pt x="2140" y="490"/>
                    <a:pt x="1831" y="490"/>
                  </a:cubicBezTo>
                  <a:cubicBezTo>
                    <a:pt x="1124" y="490"/>
                    <a:pt x="510" y="745"/>
                    <a:pt x="1" y="1250"/>
                  </a:cubicBezTo>
                  <a:lnTo>
                    <a:pt x="18" y="1269"/>
                  </a:lnTo>
                  <a:cubicBezTo>
                    <a:pt x="524" y="768"/>
                    <a:pt x="1130" y="517"/>
                    <a:pt x="1831" y="517"/>
                  </a:cubicBezTo>
                  <a:cubicBezTo>
                    <a:pt x="2138" y="517"/>
                    <a:pt x="2463" y="565"/>
                    <a:pt x="2806" y="661"/>
                  </a:cubicBezTo>
                  <a:cubicBezTo>
                    <a:pt x="3444" y="846"/>
                    <a:pt x="4128" y="1186"/>
                    <a:pt x="4956" y="1733"/>
                  </a:cubicBezTo>
                  <a:cubicBezTo>
                    <a:pt x="5099" y="1822"/>
                    <a:pt x="5242" y="1918"/>
                    <a:pt x="5404" y="2008"/>
                  </a:cubicBezTo>
                  <a:cubicBezTo>
                    <a:pt x="5821" y="2258"/>
                    <a:pt x="6262" y="2460"/>
                    <a:pt x="6691" y="2663"/>
                  </a:cubicBezTo>
                  <a:cubicBezTo>
                    <a:pt x="6887" y="2752"/>
                    <a:pt x="7095" y="2847"/>
                    <a:pt x="7293" y="2949"/>
                  </a:cubicBezTo>
                  <a:cubicBezTo>
                    <a:pt x="7453" y="3026"/>
                    <a:pt x="7626" y="3098"/>
                    <a:pt x="7810" y="3163"/>
                  </a:cubicBezTo>
                  <a:cubicBezTo>
                    <a:pt x="8431" y="3390"/>
                    <a:pt x="9038" y="3506"/>
                    <a:pt x="9569" y="3506"/>
                  </a:cubicBezTo>
                  <a:cubicBezTo>
                    <a:pt x="9875" y="3506"/>
                    <a:pt x="10155" y="3468"/>
                    <a:pt x="10397" y="3389"/>
                  </a:cubicBezTo>
                  <a:cubicBezTo>
                    <a:pt x="11219" y="3122"/>
                    <a:pt x="11808" y="2424"/>
                    <a:pt x="12380" y="1751"/>
                  </a:cubicBezTo>
                  <a:cubicBezTo>
                    <a:pt x="12529" y="1572"/>
                    <a:pt x="12685" y="1387"/>
                    <a:pt x="12839" y="1214"/>
                  </a:cubicBezTo>
                  <a:cubicBezTo>
                    <a:pt x="13292" y="721"/>
                    <a:pt x="13857" y="191"/>
                    <a:pt x="14615" y="53"/>
                  </a:cubicBezTo>
                  <a:cubicBezTo>
                    <a:pt x="14714" y="34"/>
                    <a:pt x="14817" y="25"/>
                    <a:pt x="14924" y="25"/>
                  </a:cubicBezTo>
                  <a:cubicBezTo>
                    <a:pt x="15188" y="25"/>
                    <a:pt x="15474" y="83"/>
                    <a:pt x="15787" y="202"/>
                  </a:cubicBezTo>
                  <a:cubicBezTo>
                    <a:pt x="16224" y="357"/>
                    <a:pt x="16658" y="607"/>
                    <a:pt x="17039" y="828"/>
                  </a:cubicBezTo>
                  <a:lnTo>
                    <a:pt x="17093" y="857"/>
                  </a:lnTo>
                  <a:cubicBezTo>
                    <a:pt x="17475" y="1079"/>
                    <a:pt x="17712" y="1478"/>
                    <a:pt x="17962" y="1906"/>
                  </a:cubicBezTo>
                  <a:cubicBezTo>
                    <a:pt x="18261" y="2413"/>
                    <a:pt x="18600" y="2985"/>
                    <a:pt x="19255" y="3366"/>
                  </a:cubicBezTo>
                  <a:cubicBezTo>
                    <a:pt x="19469" y="3491"/>
                    <a:pt x="19667" y="3598"/>
                    <a:pt x="19851" y="3694"/>
                  </a:cubicBezTo>
                  <a:cubicBezTo>
                    <a:pt x="20637" y="4093"/>
                    <a:pt x="21328" y="4289"/>
                    <a:pt x="21949" y="4289"/>
                  </a:cubicBezTo>
                  <a:cubicBezTo>
                    <a:pt x="22037" y="4289"/>
                    <a:pt x="22127" y="4283"/>
                    <a:pt x="22210" y="4277"/>
                  </a:cubicBezTo>
                  <a:cubicBezTo>
                    <a:pt x="22854" y="4217"/>
                    <a:pt x="23414" y="3944"/>
                    <a:pt x="23932" y="3438"/>
                  </a:cubicBezTo>
                  <a:lnTo>
                    <a:pt x="23920" y="3419"/>
                  </a:lnTo>
                  <a:cubicBezTo>
                    <a:pt x="23401" y="3920"/>
                    <a:pt x="22842" y="4194"/>
                    <a:pt x="22210" y="4253"/>
                  </a:cubicBezTo>
                  <a:cubicBezTo>
                    <a:pt x="22123" y="4261"/>
                    <a:pt x="22033" y="4266"/>
                    <a:pt x="21943" y="4266"/>
                  </a:cubicBezTo>
                  <a:cubicBezTo>
                    <a:pt x="21326" y="4266"/>
                    <a:pt x="20642" y="4070"/>
                    <a:pt x="19862" y="3669"/>
                  </a:cubicBezTo>
                  <a:cubicBezTo>
                    <a:pt x="19678" y="3581"/>
                    <a:pt x="19482" y="3474"/>
                    <a:pt x="19268" y="3342"/>
                  </a:cubicBezTo>
                  <a:cubicBezTo>
                    <a:pt x="18619" y="2966"/>
                    <a:pt x="18278" y="2394"/>
                    <a:pt x="17981" y="1894"/>
                  </a:cubicBezTo>
                  <a:cubicBezTo>
                    <a:pt x="17731" y="1465"/>
                    <a:pt x="17492" y="1060"/>
                    <a:pt x="17104" y="840"/>
                  </a:cubicBezTo>
                  <a:lnTo>
                    <a:pt x="17051" y="810"/>
                  </a:lnTo>
                  <a:cubicBezTo>
                    <a:pt x="16670" y="590"/>
                    <a:pt x="16235" y="339"/>
                    <a:pt x="15795" y="178"/>
                  </a:cubicBezTo>
                  <a:cubicBezTo>
                    <a:pt x="15475" y="59"/>
                    <a:pt x="15186" y="1"/>
                    <a:pt x="1491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3796925" y="3112250"/>
              <a:ext cx="597150" cy="107850"/>
            </a:xfrm>
            <a:custGeom>
              <a:avLst/>
              <a:gdLst/>
              <a:ahLst/>
              <a:cxnLst/>
              <a:rect l="l" t="t" r="r" b="b"/>
              <a:pathLst>
                <a:path w="23886" h="4314" extrusionOk="0">
                  <a:moveTo>
                    <a:pt x="14861" y="1"/>
                  </a:moveTo>
                  <a:cubicBezTo>
                    <a:pt x="14767" y="1"/>
                    <a:pt x="14673" y="8"/>
                    <a:pt x="14579" y="24"/>
                  </a:cubicBezTo>
                  <a:cubicBezTo>
                    <a:pt x="13650" y="192"/>
                    <a:pt x="12995" y="972"/>
                    <a:pt x="12363" y="1729"/>
                  </a:cubicBezTo>
                  <a:cubicBezTo>
                    <a:pt x="11785" y="2414"/>
                    <a:pt x="11189" y="3128"/>
                    <a:pt x="10380" y="3379"/>
                  </a:cubicBezTo>
                  <a:cubicBezTo>
                    <a:pt x="10078" y="3473"/>
                    <a:pt x="9732" y="3519"/>
                    <a:pt x="9370" y="3519"/>
                  </a:cubicBezTo>
                  <a:cubicBezTo>
                    <a:pt x="8660" y="3519"/>
                    <a:pt x="7889" y="3343"/>
                    <a:pt x="7270" y="3016"/>
                  </a:cubicBezTo>
                  <a:cubicBezTo>
                    <a:pt x="7078" y="2920"/>
                    <a:pt x="6888" y="2820"/>
                    <a:pt x="6698" y="2724"/>
                  </a:cubicBezTo>
                  <a:cubicBezTo>
                    <a:pt x="6113" y="2426"/>
                    <a:pt x="5512" y="2116"/>
                    <a:pt x="4958" y="1747"/>
                  </a:cubicBezTo>
                  <a:cubicBezTo>
                    <a:pt x="4017" y="1115"/>
                    <a:pt x="3212" y="734"/>
                    <a:pt x="2497" y="579"/>
                  </a:cubicBezTo>
                  <a:cubicBezTo>
                    <a:pt x="2257" y="529"/>
                    <a:pt x="2027" y="504"/>
                    <a:pt x="1806" y="504"/>
                  </a:cubicBezTo>
                  <a:cubicBezTo>
                    <a:pt x="1106" y="504"/>
                    <a:pt x="504" y="756"/>
                    <a:pt x="0" y="1264"/>
                  </a:cubicBezTo>
                  <a:lnTo>
                    <a:pt x="19" y="1283"/>
                  </a:lnTo>
                  <a:cubicBezTo>
                    <a:pt x="512" y="779"/>
                    <a:pt x="1112" y="528"/>
                    <a:pt x="1806" y="528"/>
                  </a:cubicBezTo>
                  <a:cubicBezTo>
                    <a:pt x="2025" y="528"/>
                    <a:pt x="2254" y="553"/>
                    <a:pt x="2491" y="603"/>
                  </a:cubicBezTo>
                  <a:cubicBezTo>
                    <a:pt x="3200" y="758"/>
                    <a:pt x="4004" y="1132"/>
                    <a:pt x="4941" y="1764"/>
                  </a:cubicBezTo>
                  <a:cubicBezTo>
                    <a:pt x="5500" y="2140"/>
                    <a:pt x="6107" y="2449"/>
                    <a:pt x="6692" y="2748"/>
                  </a:cubicBezTo>
                  <a:cubicBezTo>
                    <a:pt x="6877" y="2843"/>
                    <a:pt x="7067" y="2938"/>
                    <a:pt x="7257" y="3040"/>
                  </a:cubicBezTo>
                  <a:cubicBezTo>
                    <a:pt x="7881" y="3368"/>
                    <a:pt x="8656" y="3543"/>
                    <a:pt x="9370" y="3543"/>
                  </a:cubicBezTo>
                  <a:cubicBezTo>
                    <a:pt x="9734" y="3543"/>
                    <a:pt x="10082" y="3498"/>
                    <a:pt x="10385" y="3403"/>
                  </a:cubicBezTo>
                  <a:cubicBezTo>
                    <a:pt x="11202" y="3153"/>
                    <a:pt x="11797" y="2432"/>
                    <a:pt x="12381" y="1740"/>
                  </a:cubicBezTo>
                  <a:cubicBezTo>
                    <a:pt x="13012" y="989"/>
                    <a:pt x="13663" y="210"/>
                    <a:pt x="14585" y="49"/>
                  </a:cubicBezTo>
                  <a:cubicBezTo>
                    <a:pt x="14678" y="32"/>
                    <a:pt x="14771" y="25"/>
                    <a:pt x="14865" y="25"/>
                  </a:cubicBezTo>
                  <a:cubicBezTo>
                    <a:pt x="15566" y="25"/>
                    <a:pt x="16286" y="445"/>
                    <a:pt x="16927" y="824"/>
                  </a:cubicBezTo>
                  <a:cubicBezTo>
                    <a:pt x="16968" y="846"/>
                    <a:pt x="17010" y="876"/>
                    <a:pt x="17058" y="901"/>
                  </a:cubicBezTo>
                  <a:cubicBezTo>
                    <a:pt x="17427" y="1115"/>
                    <a:pt x="17653" y="1520"/>
                    <a:pt x="17886" y="1943"/>
                  </a:cubicBezTo>
                  <a:cubicBezTo>
                    <a:pt x="18178" y="2462"/>
                    <a:pt x="18511" y="3051"/>
                    <a:pt x="19190" y="3433"/>
                  </a:cubicBezTo>
                  <a:cubicBezTo>
                    <a:pt x="20240" y="4028"/>
                    <a:pt x="21115" y="4314"/>
                    <a:pt x="21860" y="4314"/>
                  </a:cubicBezTo>
                  <a:lnTo>
                    <a:pt x="21926" y="4314"/>
                  </a:lnTo>
                  <a:cubicBezTo>
                    <a:pt x="22646" y="4302"/>
                    <a:pt x="23265" y="4016"/>
                    <a:pt x="23886" y="3433"/>
                  </a:cubicBezTo>
                  <a:lnTo>
                    <a:pt x="23867" y="3414"/>
                  </a:lnTo>
                  <a:cubicBezTo>
                    <a:pt x="23254" y="4001"/>
                    <a:pt x="22609" y="4295"/>
                    <a:pt x="21857" y="4295"/>
                  </a:cubicBezTo>
                  <a:cubicBezTo>
                    <a:pt x="21105" y="4295"/>
                    <a:pt x="20246" y="4001"/>
                    <a:pt x="19203" y="3414"/>
                  </a:cubicBezTo>
                  <a:cubicBezTo>
                    <a:pt x="18530" y="3034"/>
                    <a:pt x="18202" y="2449"/>
                    <a:pt x="17909" y="1932"/>
                  </a:cubicBezTo>
                  <a:cubicBezTo>
                    <a:pt x="17672" y="1503"/>
                    <a:pt x="17444" y="1104"/>
                    <a:pt x="17070" y="876"/>
                  </a:cubicBezTo>
                  <a:cubicBezTo>
                    <a:pt x="17023" y="854"/>
                    <a:pt x="16980" y="829"/>
                    <a:pt x="16938" y="805"/>
                  </a:cubicBezTo>
                  <a:cubicBezTo>
                    <a:pt x="16292" y="421"/>
                    <a:pt x="15571" y="1"/>
                    <a:pt x="148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3796500" y="3119500"/>
              <a:ext cx="598025" cy="94950"/>
            </a:xfrm>
            <a:custGeom>
              <a:avLst/>
              <a:gdLst/>
              <a:ahLst/>
              <a:cxnLst/>
              <a:rect l="l" t="t" r="r" b="b"/>
              <a:pathLst>
                <a:path w="23921" h="3798" extrusionOk="0">
                  <a:moveTo>
                    <a:pt x="1805" y="1"/>
                  </a:moveTo>
                  <a:cubicBezTo>
                    <a:pt x="1112" y="1"/>
                    <a:pt x="508" y="248"/>
                    <a:pt x="0" y="742"/>
                  </a:cubicBezTo>
                  <a:lnTo>
                    <a:pt x="17" y="760"/>
                  </a:lnTo>
                  <a:cubicBezTo>
                    <a:pt x="520" y="271"/>
                    <a:pt x="1121" y="25"/>
                    <a:pt x="1806" y="25"/>
                  </a:cubicBezTo>
                  <a:cubicBezTo>
                    <a:pt x="2031" y="25"/>
                    <a:pt x="2265" y="52"/>
                    <a:pt x="2508" y="105"/>
                  </a:cubicBezTo>
                  <a:cubicBezTo>
                    <a:pt x="3235" y="265"/>
                    <a:pt x="4051" y="664"/>
                    <a:pt x="4927" y="1290"/>
                  </a:cubicBezTo>
                  <a:cubicBezTo>
                    <a:pt x="5022" y="1361"/>
                    <a:pt x="5118" y="1427"/>
                    <a:pt x="5213" y="1499"/>
                  </a:cubicBezTo>
                  <a:cubicBezTo>
                    <a:pt x="5863" y="1963"/>
                    <a:pt x="6476" y="2404"/>
                    <a:pt x="7185" y="2791"/>
                  </a:cubicBezTo>
                  <a:cubicBezTo>
                    <a:pt x="7847" y="3152"/>
                    <a:pt x="8669" y="3349"/>
                    <a:pt x="9424" y="3349"/>
                  </a:cubicBezTo>
                  <a:cubicBezTo>
                    <a:pt x="9728" y="3349"/>
                    <a:pt x="10022" y="3317"/>
                    <a:pt x="10289" y="3250"/>
                  </a:cubicBezTo>
                  <a:cubicBezTo>
                    <a:pt x="11099" y="3047"/>
                    <a:pt x="11719" y="2380"/>
                    <a:pt x="12308" y="1730"/>
                  </a:cubicBezTo>
                  <a:cubicBezTo>
                    <a:pt x="12946" y="1040"/>
                    <a:pt x="13601" y="325"/>
                    <a:pt x="14513" y="152"/>
                  </a:cubicBezTo>
                  <a:cubicBezTo>
                    <a:pt x="14680" y="119"/>
                    <a:pt x="14843" y="104"/>
                    <a:pt x="15000" y="104"/>
                  </a:cubicBezTo>
                  <a:cubicBezTo>
                    <a:pt x="15702" y="104"/>
                    <a:pt x="16316" y="395"/>
                    <a:pt x="16914" y="682"/>
                  </a:cubicBezTo>
                  <a:lnTo>
                    <a:pt x="16938" y="694"/>
                  </a:lnTo>
                  <a:cubicBezTo>
                    <a:pt x="17313" y="872"/>
                    <a:pt x="17540" y="1218"/>
                    <a:pt x="17796" y="1612"/>
                  </a:cubicBezTo>
                  <a:cubicBezTo>
                    <a:pt x="18099" y="2076"/>
                    <a:pt x="18445" y="2607"/>
                    <a:pt x="19119" y="2959"/>
                  </a:cubicBezTo>
                  <a:cubicBezTo>
                    <a:pt x="20191" y="3523"/>
                    <a:pt x="21079" y="3798"/>
                    <a:pt x="21830" y="3798"/>
                  </a:cubicBezTo>
                  <a:lnTo>
                    <a:pt x="21894" y="3798"/>
                  </a:lnTo>
                  <a:cubicBezTo>
                    <a:pt x="22645" y="3786"/>
                    <a:pt x="23312" y="3482"/>
                    <a:pt x="23920" y="2874"/>
                  </a:cubicBezTo>
                  <a:lnTo>
                    <a:pt x="23909" y="2857"/>
                  </a:lnTo>
                  <a:cubicBezTo>
                    <a:pt x="23287" y="3472"/>
                    <a:pt x="22622" y="3779"/>
                    <a:pt x="21828" y="3779"/>
                  </a:cubicBezTo>
                  <a:cubicBezTo>
                    <a:pt x="21070" y="3779"/>
                    <a:pt x="20195" y="3499"/>
                    <a:pt x="19130" y="2940"/>
                  </a:cubicBezTo>
                  <a:cubicBezTo>
                    <a:pt x="18462" y="2588"/>
                    <a:pt x="18118" y="2065"/>
                    <a:pt x="17819" y="1600"/>
                  </a:cubicBezTo>
                  <a:cubicBezTo>
                    <a:pt x="17557" y="1200"/>
                    <a:pt x="17331" y="855"/>
                    <a:pt x="16950" y="671"/>
                  </a:cubicBezTo>
                  <a:lnTo>
                    <a:pt x="16925" y="658"/>
                  </a:lnTo>
                  <a:cubicBezTo>
                    <a:pt x="16323" y="371"/>
                    <a:pt x="15704" y="80"/>
                    <a:pt x="14998" y="80"/>
                  </a:cubicBezTo>
                  <a:cubicBezTo>
                    <a:pt x="14839" y="80"/>
                    <a:pt x="14676" y="95"/>
                    <a:pt x="14507" y="128"/>
                  </a:cubicBezTo>
                  <a:cubicBezTo>
                    <a:pt x="13589" y="306"/>
                    <a:pt x="12935" y="1021"/>
                    <a:pt x="12297" y="1713"/>
                  </a:cubicBezTo>
                  <a:cubicBezTo>
                    <a:pt x="11701" y="2357"/>
                    <a:pt x="11087" y="3023"/>
                    <a:pt x="10284" y="3226"/>
                  </a:cubicBezTo>
                  <a:cubicBezTo>
                    <a:pt x="10017" y="3293"/>
                    <a:pt x="9724" y="3326"/>
                    <a:pt x="9420" y="3326"/>
                  </a:cubicBezTo>
                  <a:cubicBezTo>
                    <a:pt x="8671" y="3326"/>
                    <a:pt x="7854" y="3129"/>
                    <a:pt x="7197" y="2773"/>
                  </a:cubicBezTo>
                  <a:cubicBezTo>
                    <a:pt x="6487" y="2387"/>
                    <a:pt x="5874" y="1945"/>
                    <a:pt x="5225" y="1474"/>
                  </a:cubicBezTo>
                  <a:cubicBezTo>
                    <a:pt x="5129" y="1409"/>
                    <a:pt x="5035" y="1337"/>
                    <a:pt x="4939" y="1271"/>
                  </a:cubicBezTo>
                  <a:cubicBezTo>
                    <a:pt x="4057" y="641"/>
                    <a:pt x="3247" y="242"/>
                    <a:pt x="2514" y="80"/>
                  </a:cubicBezTo>
                  <a:cubicBezTo>
                    <a:pt x="2268" y="27"/>
                    <a:pt x="2032" y="1"/>
                    <a:pt x="180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3795875" y="3114250"/>
              <a:ext cx="599250" cy="94575"/>
            </a:xfrm>
            <a:custGeom>
              <a:avLst/>
              <a:gdLst/>
              <a:ahLst/>
              <a:cxnLst/>
              <a:rect l="l" t="t" r="r" b="b"/>
              <a:pathLst>
                <a:path w="23970" h="3783" extrusionOk="0">
                  <a:moveTo>
                    <a:pt x="1808" y="0"/>
                  </a:moveTo>
                  <a:cubicBezTo>
                    <a:pt x="1126" y="0"/>
                    <a:pt x="519" y="241"/>
                    <a:pt x="1" y="719"/>
                  </a:cubicBezTo>
                  <a:lnTo>
                    <a:pt x="20" y="738"/>
                  </a:lnTo>
                  <a:cubicBezTo>
                    <a:pt x="535" y="262"/>
                    <a:pt x="1136" y="22"/>
                    <a:pt x="1817" y="22"/>
                  </a:cubicBezTo>
                  <a:cubicBezTo>
                    <a:pt x="2048" y="22"/>
                    <a:pt x="2289" y="50"/>
                    <a:pt x="2539" y="106"/>
                  </a:cubicBezTo>
                  <a:cubicBezTo>
                    <a:pt x="3468" y="320"/>
                    <a:pt x="4345" y="881"/>
                    <a:pt x="4917" y="1316"/>
                  </a:cubicBezTo>
                  <a:cubicBezTo>
                    <a:pt x="5197" y="1530"/>
                    <a:pt x="5453" y="1756"/>
                    <a:pt x="5703" y="1976"/>
                  </a:cubicBezTo>
                  <a:cubicBezTo>
                    <a:pt x="6155" y="2369"/>
                    <a:pt x="6584" y="2745"/>
                    <a:pt x="7127" y="3048"/>
                  </a:cubicBezTo>
                  <a:cubicBezTo>
                    <a:pt x="7826" y="3444"/>
                    <a:pt x="8691" y="3663"/>
                    <a:pt x="9482" y="3663"/>
                  </a:cubicBezTo>
                  <a:cubicBezTo>
                    <a:pt x="9729" y="3663"/>
                    <a:pt x="9969" y="3641"/>
                    <a:pt x="10194" y="3598"/>
                  </a:cubicBezTo>
                  <a:cubicBezTo>
                    <a:pt x="11005" y="3442"/>
                    <a:pt x="11613" y="2847"/>
                    <a:pt x="12256" y="2215"/>
                  </a:cubicBezTo>
                  <a:cubicBezTo>
                    <a:pt x="12894" y="1589"/>
                    <a:pt x="13554" y="939"/>
                    <a:pt x="14448" y="749"/>
                  </a:cubicBezTo>
                  <a:cubicBezTo>
                    <a:pt x="14758" y="684"/>
                    <a:pt x="15033" y="655"/>
                    <a:pt x="15287" y="655"/>
                  </a:cubicBezTo>
                  <a:cubicBezTo>
                    <a:pt x="15863" y="655"/>
                    <a:pt x="16327" y="801"/>
                    <a:pt x="16832" y="988"/>
                  </a:cubicBezTo>
                  <a:cubicBezTo>
                    <a:pt x="17213" y="1124"/>
                    <a:pt x="17451" y="1434"/>
                    <a:pt x="17720" y="1786"/>
                  </a:cubicBezTo>
                  <a:cubicBezTo>
                    <a:pt x="18036" y="2196"/>
                    <a:pt x="18393" y="2661"/>
                    <a:pt x="19059" y="2983"/>
                  </a:cubicBezTo>
                  <a:cubicBezTo>
                    <a:pt x="20167" y="3532"/>
                    <a:pt x="21044" y="3782"/>
                    <a:pt x="21800" y="3782"/>
                  </a:cubicBezTo>
                  <a:lnTo>
                    <a:pt x="21872" y="3782"/>
                  </a:lnTo>
                  <a:cubicBezTo>
                    <a:pt x="22670" y="3763"/>
                    <a:pt x="23356" y="3447"/>
                    <a:pt x="23969" y="2817"/>
                  </a:cubicBezTo>
                  <a:lnTo>
                    <a:pt x="23951" y="2798"/>
                  </a:lnTo>
                  <a:cubicBezTo>
                    <a:pt x="23328" y="3443"/>
                    <a:pt x="22643" y="3764"/>
                    <a:pt x="21807" y="3764"/>
                  </a:cubicBezTo>
                  <a:cubicBezTo>
                    <a:pt x="21044" y="3764"/>
                    <a:pt x="20155" y="3497"/>
                    <a:pt x="19072" y="2966"/>
                  </a:cubicBezTo>
                  <a:cubicBezTo>
                    <a:pt x="18410" y="2638"/>
                    <a:pt x="18053" y="2179"/>
                    <a:pt x="17744" y="1775"/>
                  </a:cubicBezTo>
                  <a:cubicBezTo>
                    <a:pt x="17464" y="1417"/>
                    <a:pt x="17225" y="1107"/>
                    <a:pt x="16843" y="964"/>
                  </a:cubicBezTo>
                  <a:cubicBezTo>
                    <a:pt x="16331" y="777"/>
                    <a:pt x="15864" y="631"/>
                    <a:pt x="15285" y="631"/>
                  </a:cubicBezTo>
                  <a:cubicBezTo>
                    <a:pt x="15030" y="631"/>
                    <a:pt x="14754" y="659"/>
                    <a:pt x="14442" y="725"/>
                  </a:cubicBezTo>
                  <a:cubicBezTo>
                    <a:pt x="13543" y="917"/>
                    <a:pt x="12882" y="1571"/>
                    <a:pt x="12239" y="2196"/>
                  </a:cubicBezTo>
                  <a:cubicBezTo>
                    <a:pt x="11601" y="2828"/>
                    <a:pt x="10994" y="3419"/>
                    <a:pt x="10189" y="3573"/>
                  </a:cubicBezTo>
                  <a:cubicBezTo>
                    <a:pt x="9975" y="3615"/>
                    <a:pt x="9744" y="3635"/>
                    <a:pt x="9505" y="3635"/>
                  </a:cubicBezTo>
                  <a:cubicBezTo>
                    <a:pt x="8712" y="3635"/>
                    <a:pt x="7824" y="3415"/>
                    <a:pt x="7133" y="3026"/>
                  </a:cubicBezTo>
                  <a:cubicBezTo>
                    <a:pt x="6597" y="2721"/>
                    <a:pt x="6174" y="2352"/>
                    <a:pt x="5720" y="1959"/>
                  </a:cubicBezTo>
                  <a:cubicBezTo>
                    <a:pt x="5470" y="1739"/>
                    <a:pt x="5208" y="1511"/>
                    <a:pt x="4928" y="1297"/>
                  </a:cubicBezTo>
                  <a:cubicBezTo>
                    <a:pt x="4356" y="862"/>
                    <a:pt x="3474" y="296"/>
                    <a:pt x="2545" y="87"/>
                  </a:cubicBezTo>
                  <a:cubicBezTo>
                    <a:pt x="2290" y="29"/>
                    <a:pt x="2045" y="0"/>
                    <a:pt x="18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3795450" y="3108925"/>
              <a:ext cx="600100" cy="99575"/>
            </a:xfrm>
            <a:custGeom>
              <a:avLst/>
              <a:gdLst/>
              <a:ahLst/>
              <a:cxnLst/>
              <a:rect l="l" t="t" r="r" b="b"/>
              <a:pathLst>
                <a:path w="24004" h="3983" extrusionOk="0">
                  <a:moveTo>
                    <a:pt x="1804" y="1"/>
                  </a:moveTo>
                  <a:cubicBezTo>
                    <a:pt x="1195" y="1"/>
                    <a:pt x="573" y="191"/>
                    <a:pt x="1" y="701"/>
                  </a:cubicBezTo>
                  <a:lnTo>
                    <a:pt x="18" y="718"/>
                  </a:lnTo>
                  <a:cubicBezTo>
                    <a:pt x="585" y="214"/>
                    <a:pt x="1202" y="25"/>
                    <a:pt x="1806" y="25"/>
                  </a:cubicBezTo>
                  <a:cubicBezTo>
                    <a:pt x="3079" y="25"/>
                    <a:pt x="4300" y="863"/>
                    <a:pt x="4898" y="1344"/>
                  </a:cubicBezTo>
                  <a:cubicBezTo>
                    <a:pt x="5220" y="1606"/>
                    <a:pt x="5493" y="1892"/>
                    <a:pt x="5756" y="2178"/>
                  </a:cubicBezTo>
                  <a:cubicBezTo>
                    <a:pt x="6155" y="2601"/>
                    <a:pt x="6529" y="3000"/>
                    <a:pt x="7054" y="3303"/>
                  </a:cubicBezTo>
                  <a:cubicBezTo>
                    <a:pt x="7793" y="3732"/>
                    <a:pt x="8734" y="3982"/>
                    <a:pt x="9581" y="3982"/>
                  </a:cubicBezTo>
                  <a:cubicBezTo>
                    <a:pt x="9754" y="3982"/>
                    <a:pt x="9932" y="3971"/>
                    <a:pt x="10098" y="3946"/>
                  </a:cubicBezTo>
                  <a:cubicBezTo>
                    <a:pt x="10903" y="3833"/>
                    <a:pt x="11528" y="3286"/>
                    <a:pt x="12196" y="2702"/>
                  </a:cubicBezTo>
                  <a:cubicBezTo>
                    <a:pt x="12839" y="2136"/>
                    <a:pt x="13500" y="1551"/>
                    <a:pt x="14376" y="1356"/>
                  </a:cubicBezTo>
                  <a:cubicBezTo>
                    <a:pt x="14962" y="1221"/>
                    <a:pt x="15383" y="1157"/>
                    <a:pt x="15768" y="1157"/>
                  </a:cubicBezTo>
                  <a:cubicBezTo>
                    <a:pt x="16086" y="1157"/>
                    <a:pt x="16378" y="1201"/>
                    <a:pt x="16717" y="1284"/>
                  </a:cubicBezTo>
                  <a:cubicBezTo>
                    <a:pt x="17105" y="1386"/>
                    <a:pt x="17355" y="1653"/>
                    <a:pt x="17646" y="1969"/>
                  </a:cubicBezTo>
                  <a:cubicBezTo>
                    <a:pt x="17968" y="2321"/>
                    <a:pt x="18339" y="2720"/>
                    <a:pt x="18993" y="3011"/>
                  </a:cubicBezTo>
                  <a:cubicBezTo>
                    <a:pt x="20101" y="3516"/>
                    <a:pt x="21007" y="3769"/>
                    <a:pt x="21778" y="3769"/>
                  </a:cubicBezTo>
                  <a:cubicBezTo>
                    <a:pt x="22665" y="3769"/>
                    <a:pt x="23372" y="3434"/>
                    <a:pt x="24004" y="2761"/>
                  </a:cubicBezTo>
                  <a:lnTo>
                    <a:pt x="23986" y="2750"/>
                  </a:lnTo>
                  <a:cubicBezTo>
                    <a:pt x="23362" y="3415"/>
                    <a:pt x="22659" y="3745"/>
                    <a:pt x="21778" y="3745"/>
                  </a:cubicBezTo>
                  <a:cubicBezTo>
                    <a:pt x="21010" y="3745"/>
                    <a:pt x="20107" y="3494"/>
                    <a:pt x="19005" y="2994"/>
                  </a:cubicBezTo>
                  <a:cubicBezTo>
                    <a:pt x="18350" y="2695"/>
                    <a:pt x="17987" y="2302"/>
                    <a:pt x="17665" y="1957"/>
                  </a:cubicBezTo>
                  <a:cubicBezTo>
                    <a:pt x="17373" y="1636"/>
                    <a:pt x="17117" y="1361"/>
                    <a:pt x="16724" y="1260"/>
                  </a:cubicBezTo>
                  <a:cubicBezTo>
                    <a:pt x="16384" y="1174"/>
                    <a:pt x="16091" y="1131"/>
                    <a:pt x="15775" y="1131"/>
                  </a:cubicBezTo>
                  <a:cubicBezTo>
                    <a:pt x="15386" y="1131"/>
                    <a:pt x="14962" y="1196"/>
                    <a:pt x="14371" y="1331"/>
                  </a:cubicBezTo>
                  <a:cubicBezTo>
                    <a:pt x="13488" y="1529"/>
                    <a:pt x="12821" y="2118"/>
                    <a:pt x="12177" y="2684"/>
                  </a:cubicBezTo>
                  <a:cubicBezTo>
                    <a:pt x="11517" y="3267"/>
                    <a:pt x="10898" y="3816"/>
                    <a:pt x="10093" y="3924"/>
                  </a:cubicBezTo>
                  <a:cubicBezTo>
                    <a:pt x="9926" y="3946"/>
                    <a:pt x="9753" y="3957"/>
                    <a:pt x="9574" y="3957"/>
                  </a:cubicBezTo>
                  <a:cubicBezTo>
                    <a:pt x="8737" y="3957"/>
                    <a:pt x="7798" y="3713"/>
                    <a:pt x="7066" y="3286"/>
                  </a:cubicBezTo>
                  <a:cubicBezTo>
                    <a:pt x="6548" y="2981"/>
                    <a:pt x="6172" y="2582"/>
                    <a:pt x="5773" y="2159"/>
                  </a:cubicBezTo>
                  <a:cubicBezTo>
                    <a:pt x="5506" y="1880"/>
                    <a:pt x="5231" y="1587"/>
                    <a:pt x="4915" y="1325"/>
                  </a:cubicBezTo>
                  <a:cubicBezTo>
                    <a:pt x="4314" y="841"/>
                    <a:pt x="3086" y="1"/>
                    <a:pt x="18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3795000" y="3103700"/>
              <a:ext cx="601150" cy="107650"/>
            </a:xfrm>
            <a:custGeom>
              <a:avLst/>
              <a:gdLst/>
              <a:ahLst/>
              <a:cxnLst/>
              <a:rect l="l" t="t" r="r" b="b"/>
              <a:pathLst>
                <a:path w="24046" h="4306" extrusionOk="0">
                  <a:moveTo>
                    <a:pt x="1798" y="1"/>
                  </a:moveTo>
                  <a:cubicBezTo>
                    <a:pt x="1130" y="1"/>
                    <a:pt x="528" y="228"/>
                    <a:pt x="0" y="677"/>
                  </a:cubicBezTo>
                  <a:lnTo>
                    <a:pt x="13" y="695"/>
                  </a:lnTo>
                  <a:cubicBezTo>
                    <a:pt x="589" y="207"/>
                    <a:pt x="1202" y="25"/>
                    <a:pt x="1797" y="25"/>
                  </a:cubicBezTo>
                  <a:cubicBezTo>
                    <a:pt x="3159" y="25"/>
                    <a:pt x="4419" y="978"/>
                    <a:pt x="4880" y="1367"/>
                  </a:cubicBezTo>
                  <a:cubicBezTo>
                    <a:pt x="5219" y="1660"/>
                    <a:pt x="5488" y="2005"/>
                    <a:pt x="5750" y="2339"/>
                  </a:cubicBezTo>
                  <a:cubicBezTo>
                    <a:pt x="6096" y="2786"/>
                    <a:pt x="6459" y="3245"/>
                    <a:pt x="6984" y="3561"/>
                  </a:cubicBezTo>
                  <a:cubicBezTo>
                    <a:pt x="7781" y="4037"/>
                    <a:pt x="8758" y="4306"/>
                    <a:pt x="9652" y="4306"/>
                  </a:cubicBezTo>
                  <a:cubicBezTo>
                    <a:pt x="9772" y="4306"/>
                    <a:pt x="9885" y="4298"/>
                    <a:pt x="9998" y="4293"/>
                  </a:cubicBezTo>
                  <a:cubicBezTo>
                    <a:pt x="10808" y="4227"/>
                    <a:pt x="11458" y="3715"/>
                    <a:pt x="12142" y="3179"/>
                  </a:cubicBezTo>
                  <a:cubicBezTo>
                    <a:pt x="12786" y="2678"/>
                    <a:pt x="13454" y="2161"/>
                    <a:pt x="14299" y="1952"/>
                  </a:cubicBezTo>
                  <a:cubicBezTo>
                    <a:pt x="14579" y="1886"/>
                    <a:pt x="14812" y="1826"/>
                    <a:pt x="15014" y="1773"/>
                  </a:cubicBezTo>
                  <a:cubicBezTo>
                    <a:pt x="15518" y="1637"/>
                    <a:pt x="15849" y="1549"/>
                    <a:pt x="16229" y="1549"/>
                  </a:cubicBezTo>
                  <a:cubicBezTo>
                    <a:pt x="16347" y="1549"/>
                    <a:pt x="16470" y="1558"/>
                    <a:pt x="16605" y="1576"/>
                  </a:cubicBezTo>
                  <a:cubicBezTo>
                    <a:pt x="17004" y="1636"/>
                    <a:pt x="17260" y="1862"/>
                    <a:pt x="17587" y="2154"/>
                  </a:cubicBezTo>
                  <a:cubicBezTo>
                    <a:pt x="17922" y="2447"/>
                    <a:pt x="18291" y="2774"/>
                    <a:pt x="18928" y="3042"/>
                  </a:cubicBezTo>
                  <a:cubicBezTo>
                    <a:pt x="20086" y="3523"/>
                    <a:pt x="20979" y="3752"/>
                    <a:pt x="21724" y="3752"/>
                  </a:cubicBezTo>
                  <a:cubicBezTo>
                    <a:pt x="21753" y="3752"/>
                    <a:pt x="21782" y="3751"/>
                    <a:pt x="21811" y="3751"/>
                  </a:cubicBezTo>
                  <a:cubicBezTo>
                    <a:pt x="22688" y="3734"/>
                    <a:pt x="23420" y="3393"/>
                    <a:pt x="24046" y="2708"/>
                  </a:cubicBezTo>
                  <a:lnTo>
                    <a:pt x="24027" y="2690"/>
                  </a:lnTo>
                  <a:cubicBezTo>
                    <a:pt x="23350" y="3435"/>
                    <a:pt x="22588" y="3733"/>
                    <a:pt x="21731" y="3733"/>
                  </a:cubicBezTo>
                  <a:cubicBezTo>
                    <a:pt x="20893" y="3733"/>
                    <a:pt x="19964" y="3448"/>
                    <a:pt x="18934" y="3019"/>
                  </a:cubicBezTo>
                  <a:cubicBezTo>
                    <a:pt x="18308" y="2756"/>
                    <a:pt x="17933" y="2422"/>
                    <a:pt x="17606" y="2136"/>
                  </a:cubicBezTo>
                  <a:cubicBezTo>
                    <a:pt x="17278" y="1845"/>
                    <a:pt x="17015" y="1612"/>
                    <a:pt x="16611" y="1559"/>
                  </a:cubicBezTo>
                  <a:cubicBezTo>
                    <a:pt x="16467" y="1538"/>
                    <a:pt x="16337" y="1528"/>
                    <a:pt x="16211" y="1528"/>
                  </a:cubicBezTo>
                  <a:cubicBezTo>
                    <a:pt x="15837" y="1528"/>
                    <a:pt x="15508" y="1615"/>
                    <a:pt x="15008" y="1749"/>
                  </a:cubicBezTo>
                  <a:cubicBezTo>
                    <a:pt x="14805" y="1803"/>
                    <a:pt x="14573" y="1862"/>
                    <a:pt x="14293" y="1928"/>
                  </a:cubicBezTo>
                  <a:cubicBezTo>
                    <a:pt x="13441" y="2136"/>
                    <a:pt x="12774" y="2654"/>
                    <a:pt x="12131" y="3162"/>
                  </a:cubicBezTo>
                  <a:cubicBezTo>
                    <a:pt x="11445" y="3698"/>
                    <a:pt x="10796" y="4204"/>
                    <a:pt x="9998" y="4270"/>
                  </a:cubicBezTo>
                  <a:cubicBezTo>
                    <a:pt x="9888" y="4278"/>
                    <a:pt x="9777" y="4283"/>
                    <a:pt x="9664" y="4283"/>
                  </a:cubicBezTo>
                  <a:cubicBezTo>
                    <a:pt x="8767" y="4283"/>
                    <a:pt x="7794" y="4013"/>
                    <a:pt x="6995" y="3536"/>
                  </a:cubicBezTo>
                  <a:cubicBezTo>
                    <a:pt x="6470" y="3226"/>
                    <a:pt x="6131" y="2786"/>
                    <a:pt x="5768" y="2321"/>
                  </a:cubicBezTo>
                  <a:cubicBezTo>
                    <a:pt x="5505" y="1988"/>
                    <a:pt x="5238" y="1642"/>
                    <a:pt x="4897" y="1350"/>
                  </a:cubicBezTo>
                  <a:cubicBezTo>
                    <a:pt x="4160" y="724"/>
                    <a:pt x="3337" y="278"/>
                    <a:pt x="2587" y="99"/>
                  </a:cubicBezTo>
                  <a:cubicBezTo>
                    <a:pt x="2315" y="33"/>
                    <a:pt x="2052" y="1"/>
                    <a:pt x="17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3794425" y="3098425"/>
              <a:ext cx="602175" cy="116025"/>
            </a:xfrm>
            <a:custGeom>
              <a:avLst/>
              <a:gdLst/>
              <a:ahLst/>
              <a:cxnLst/>
              <a:rect l="l" t="t" r="r" b="b"/>
              <a:pathLst>
                <a:path w="24087" h="4641" extrusionOk="0">
                  <a:moveTo>
                    <a:pt x="1805" y="0"/>
                  </a:moveTo>
                  <a:cubicBezTo>
                    <a:pt x="1143" y="0"/>
                    <a:pt x="540" y="219"/>
                    <a:pt x="0" y="656"/>
                  </a:cubicBezTo>
                  <a:lnTo>
                    <a:pt x="17" y="673"/>
                  </a:lnTo>
                  <a:cubicBezTo>
                    <a:pt x="578" y="217"/>
                    <a:pt x="1190" y="28"/>
                    <a:pt x="1804" y="28"/>
                  </a:cubicBezTo>
                  <a:cubicBezTo>
                    <a:pt x="2908" y="28"/>
                    <a:pt x="4022" y="636"/>
                    <a:pt x="4867" y="1394"/>
                  </a:cubicBezTo>
                  <a:cubicBezTo>
                    <a:pt x="5225" y="1715"/>
                    <a:pt x="5481" y="2109"/>
                    <a:pt x="5731" y="2490"/>
                  </a:cubicBezTo>
                  <a:cubicBezTo>
                    <a:pt x="6053" y="2979"/>
                    <a:pt x="6380" y="3486"/>
                    <a:pt x="6916" y="3813"/>
                  </a:cubicBezTo>
                  <a:cubicBezTo>
                    <a:pt x="7780" y="4344"/>
                    <a:pt x="8811" y="4641"/>
                    <a:pt x="9776" y="4641"/>
                  </a:cubicBezTo>
                  <a:lnTo>
                    <a:pt x="9908" y="4641"/>
                  </a:lnTo>
                  <a:cubicBezTo>
                    <a:pt x="10711" y="4617"/>
                    <a:pt x="11396" y="4146"/>
                    <a:pt x="12118" y="3651"/>
                  </a:cubicBezTo>
                  <a:cubicBezTo>
                    <a:pt x="12755" y="3217"/>
                    <a:pt x="13417" y="2765"/>
                    <a:pt x="14233" y="2556"/>
                  </a:cubicBezTo>
                  <a:cubicBezTo>
                    <a:pt x="14799" y="2413"/>
                    <a:pt x="15168" y="2257"/>
                    <a:pt x="15460" y="2133"/>
                  </a:cubicBezTo>
                  <a:cubicBezTo>
                    <a:pt x="15804" y="1987"/>
                    <a:pt x="16059" y="1876"/>
                    <a:pt x="16434" y="1876"/>
                  </a:cubicBezTo>
                  <a:cubicBezTo>
                    <a:pt x="16455" y="1876"/>
                    <a:pt x="16475" y="1876"/>
                    <a:pt x="16496" y="1877"/>
                  </a:cubicBezTo>
                  <a:cubicBezTo>
                    <a:pt x="16914" y="1883"/>
                    <a:pt x="17200" y="2086"/>
                    <a:pt x="17563" y="2342"/>
                  </a:cubicBezTo>
                  <a:cubicBezTo>
                    <a:pt x="17873" y="2562"/>
                    <a:pt x="18267" y="2836"/>
                    <a:pt x="18867" y="3068"/>
                  </a:cubicBezTo>
                  <a:cubicBezTo>
                    <a:pt x="20078" y="3526"/>
                    <a:pt x="20956" y="3737"/>
                    <a:pt x="21700" y="3737"/>
                  </a:cubicBezTo>
                  <a:cubicBezTo>
                    <a:pt x="21729" y="3737"/>
                    <a:pt x="21758" y="3736"/>
                    <a:pt x="21787" y="3736"/>
                  </a:cubicBezTo>
                  <a:cubicBezTo>
                    <a:pt x="22705" y="3717"/>
                    <a:pt x="23455" y="3360"/>
                    <a:pt x="24086" y="2651"/>
                  </a:cubicBezTo>
                  <a:lnTo>
                    <a:pt x="24069" y="2633"/>
                  </a:lnTo>
                  <a:cubicBezTo>
                    <a:pt x="23384" y="3408"/>
                    <a:pt x="22612" y="3718"/>
                    <a:pt x="21714" y="3718"/>
                  </a:cubicBezTo>
                  <a:cubicBezTo>
                    <a:pt x="20884" y="3718"/>
                    <a:pt x="19947" y="3453"/>
                    <a:pt x="18874" y="3044"/>
                  </a:cubicBezTo>
                  <a:cubicBezTo>
                    <a:pt x="18278" y="2818"/>
                    <a:pt x="17891" y="2543"/>
                    <a:pt x="17575" y="2317"/>
                  </a:cubicBezTo>
                  <a:cubicBezTo>
                    <a:pt x="17211" y="2061"/>
                    <a:pt x="16925" y="1858"/>
                    <a:pt x="16496" y="1853"/>
                  </a:cubicBezTo>
                  <a:cubicBezTo>
                    <a:pt x="16477" y="1852"/>
                    <a:pt x="16458" y="1852"/>
                    <a:pt x="16440" y="1852"/>
                  </a:cubicBezTo>
                  <a:cubicBezTo>
                    <a:pt x="16061" y="1852"/>
                    <a:pt x="15800" y="1961"/>
                    <a:pt x="15454" y="2109"/>
                  </a:cubicBezTo>
                  <a:cubicBezTo>
                    <a:pt x="15157" y="2234"/>
                    <a:pt x="14792" y="2389"/>
                    <a:pt x="14227" y="2532"/>
                  </a:cubicBezTo>
                  <a:cubicBezTo>
                    <a:pt x="13405" y="2741"/>
                    <a:pt x="12743" y="3194"/>
                    <a:pt x="12105" y="3634"/>
                  </a:cubicBezTo>
                  <a:cubicBezTo>
                    <a:pt x="11385" y="4129"/>
                    <a:pt x="10706" y="4594"/>
                    <a:pt x="9908" y="4617"/>
                  </a:cubicBezTo>
                  <a:cubicBezTo>
                    <a:pt x="9863" y="4618"/>
                    <a:pt x="9817" y="4619"/>
                    <a:pt x="9772" y="4619"/>
                  </a:cubicBezTo>
                  <a:cubicBezTo>
                    <a:pt x="8815" y="4619"/>
                    <a:pt x="7788" y="4319"/>
                    <a:pt x="6928" y="3794"/>
                  </a:cubicBezTo>
                  <a:cubicBezTo>
                    <a:pt x="6399" y="3467"/>
                    <a:pt x="6083" y="2985"/>
                    <a:pt x="5748" y="2472"/>
                  </a:cubicBezTo>
                  <a:cubicBezTo>
                    <a:pt x="5498" y="2092"/>
                    <a:pt x="5242" y="1698"/>
                    <a:pt x="4885" y="1382"/>
                  </a:cubicBezTo>
                  <a:cubicBezTo>
                    <a:pt x="4474" y="1013"/>
                    <a:pt x="3634" y="357"/>
                    <a:pt x="2610" y="101"/>
                  </a:cubicBezTo>
                  <a:cubicBezTo>
                    <a:pt x="2333" y="34"/>
                    <a:pt x="2065" y="0"/>
                    <a:pt x="180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3793950" y="3093200"/>
              <a:ext cx="603100" cy="124700"/>
            </a:xfrm>
            <a:custGeom>
              <a:avLst/>
              <a:gdLst/>
              <a:ahLst/>
              <a:cxnLst/>
              <a:rect l="l" t="t" r="r" b="b"/>
              <a:pathLst>
                <a:path w="24124" h="4988" extrusionOk="0">
                  <a:moveTo>
                    <a:pt x="1797" y="1"/>
                  </a:moveTo>
                  <a:cubicBezTo>
                    <a:pt x="1146" y="1"/>
                    <a:pt x="545" y="210"/>
                    <a:pt x="1" y="632"/>
                  </a:cubicBezTo>
                  <a:lnTo>
                    <a:pt x="19" y="650"/>
                  </a:lnTo>
                  <a:cubicBezTo>
                    <a:pt x="592" y="205"/>
                    <a:pt x="1203" y="20"/>
                    <a:pt x="1811" y="20"/>
                  </a:cubicBezTo>
                  <a:cubicBezTo>
                    <a:pt x="2927" y="20"/>
                    <a:pt x="4030" y="645"/>
                    <a:pt x="4856" y="1424"/>
                  </a:cubicBezTo>
                  <a:cubicBezTo>
                    <a:pt x="5220" y="1764"/>
                    <a:pt x="5464" y="2205"/>
                    <a:pt x="5696" y="2634"/>
                  </a:cubicBezTo>
                  <a:cubicBezTo>
                    <a:pt x="5995" y="3170"/>
                    <a:pt x="6303" y="3717"/>
                    <a:pt x="6853" y="4069"/>
                  </a:cubicBezTo>
                  <a:cubicBezTo>
                    <a:pt x="7752" y="4635"/>
                    <a:pt x="8800" y="4963"/>
                    <a:pt x="9807" y="4987"/>
                  </a:cubicBezTo>
                  <a:lnTo>
                    <a:pt x="9861" y="4987"/>
                  </a:lnTo>
                  <a:cubicBezTo>
                    <a:pt x="10659" y="4987"/>
                    <a:pt x="11362" y="4564"/>
                    <a:pt x="12113" y="4118"/>
                  </a:cubicBezTo>
                  <a:cubicBezTo>
                    <a:pt x="12738" y="3748"/>
                    <a:pt x="13381" y="3360"/>
                    <a:pt x="14162" y="3153"/>
                  </a:cubicBezTo>
                  <a:cubicBezTo>
                    <a:pt x="14877" y="2967"/>
                    <a:pt x="15253" y="2717"/>
                    <a:pt x="15556" y="2515"/>
                  </a:cubicBezTo>
                  <a:cubicBezTo>
                    <a:pt x="15825" y="2342"/>
                    <a:pt x="16039" y="2199"/>
                    <a:pt x="16384" y="2169"/>
                  </a:cubicBezTo>
                  <a:cubicBezTo>
                    <a:pt x="16431" y="2165"/>
                    <a:pt x="16476" y="2163"/>
                    <a:pt x="16519" y="2163"/>
                  </a:cubicBezTo>
                  <a:cubicBezTo>
                    <a:pt x="16901" y="2163"/>
                    <a:pt x="17186" y="2319"/>
                    <a:pt x="17571" y="2526"/>
                  </a:cubicBezTo>
                  <a:cubicBezTo>
                    <a:pt x="17879" y="2694"/>
                    <a:pt x="18261" y="2902"/>
                    <a:pt x="18803" y="3093"/>
                  </a:cubicBezTo>
                  <a:cubicBezTo>
                    <a:pt x="19744" y="3414"/>
                    <a:pt x="20741" y="3719"/>
                    <a:pt x="21656" y="3719"/>
                  </a:cubicBezTo>
                  <a:cubicBezTo>
                    <a:pt x="21690" y="3719"/>
                    <a:pt x="21724" y="3718"/>
                    <a:pt x="21759" y="3717"/>
                  </a:cubicBezTo>
                  <a:cubicBezTo>
                    <a:pt x="22718" y="3700"/>
                    <a:pt x="23492" y="3331"/>
                    <a:pt x="24124" y="2592"/>
                  </a:cubicBezTo>
                  <a:lnTo>
                    <a:pt x="24105" y="2574"/>
                  </a:lnTo>
                  <a:cubicBezTo>
                    <a:pt x="23391" y="3405"/>
                    <a:pt x="22558" y="3699"/>
                    <a:pt x="21656" y="3699"/>
                  </a:cubicBezTo>
                  <a:cubicBezTo>
                    <a:pt x="20760" y="3699"/>
                    <a:pt x="19795" y="3410"/>
                    <a:pt x="18809" y="3068"/>
                  </a:cubicBezTo>
                  <a:cubicBezTo>
                    <a:pt x="18267" y="2884"/>
                    <a:pt x="17885" y="2675"/>
                    <a:pt x="17582" y="2509"/>
                  </a:cubicBezTo>
                  <a:cubicBezTo>
                    <a:pt x="17197" y="2295"/>
                    <a:pt x="16903" y="2138"/>
                    <a:pt x="16520" y="2138"/>
                  </a:cubicBezTo>
                  <a:cubicBezTo>
                    <a:pt x="16476" y="2138"/>
                    <a:pt x="16430" y="2140"/>
                    <a:pt x="16384" y="2145"/>
                  </a:cubicBezTo>
                  <a:cubicBezTo>
                    <a:pt x="16026" y="2175"/>
                    <a:pt x="15812" y="2318"/>
                    <a:pt x="15545" y="2496"/>
                  </a:cubicBezTo>
                  <a:cubicBezTo>
                    <a:pt x="15240" y="2694"/>
                    <a:pt x="14871" y="2944"/>
                    <a:pt x="14156" y="3134"/>
                  </a:cubicBezTo>
                  <a:cubicBezTo>
                    <a:pt x="13375" y="3337"/>
                    <a:pt x="12726" y="3725"/>
                    <a:pt x="12101" y="4099"/>
                  </a:cubicBezTo>
                  <a:cubicBezTo>
                    <a:pt x="11354" y="4543"/>
                    <a:pt x="10648" y="4963"/>
                    <a:pt x="9857" y="4963"/>
                  </a:cubicBezTo>
                  <a:cubicBezTo>
                    <a:pt x="9841" y="4963"/>
                    <a:pt x="9824" y="4963"/>
                    <a:pt x="9807" y="4963"/>
                  </a:cubicBezTo>
                  <a:cubicBezTo>
                    <a:pt x="8806" y="4940"/>
                    <a:pt x="7758" y="4611"/>
                    <a:pt x="6864" y="4046"/>
                  </a:cubicBezTo>
                  <a:cubicBezTo>
                    <a:pt x="6322" y="3706"/>
                    <a:pt x="6030" y="3176"/>
                    <a:pt x="5720" y="2622"/>
                  </a:cubicBezTo>
                  <a:cubicBezTo>
                    <a:pt x="5481" y="2193"/>
                    <a:pt x="5238" y="1751"/>
                    <a:pt x="4868" y="1407"/>
                  </a:cubicBezTo>
                  <a:cubicBezTo>
                    <a:pt x="4480" y="1031"/>
                    <a:pt x="3665" y="370"/>
                    <a:pt x="2629" y="107"/>
                  </a:cubicBezTo>
                  <a:cubicBezTo>
                    <a:pt x="2343" y="36"/>
                    <a:pt x="2066" y="1"/>
                    <a:pt x="17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3793525" y="3087975"/>
              <a:ext cx="604125" cy="133500"/>
            </a:xfrm>
            <a:custGeom>
              <a:avLst/>
              <a:gdLst/>
              <a:ahLst/>
              <a:cxnLst/>
              <a:rect l="l" t="t" r="r" b="b"/>
              <a:pathLst>
                <a:path w="24165" h="5340" extrusionOk="0">
                  <a:moveTo>
                    <a:pt x="1793" y="1"/>
                  </a:moveTo>
                  <a:cubicBezTo>
                    <a:pt x="1191" y="1"/>
                    <a:pt x="580" y="178"/>
                    <a:pt x="1" y="609"/>
                  </a:cubicBezTo>
                  <a:lnTo>
                    <a:pt x="12" y="626"/>
                  </a:lnTo>
                  <a:cubicBezTo>
                    <a:pt x="586" y="200"/>
                    <a:pt x="1192" y="25"/>
                    <a:pt x="1789" y="25"/>
                  </a:cubicBezTo>
                  <a:cubicBezTo>
                    <a:pt x="2945" y="25"/>
                    <a:pt x="4063" y="683"/>
                    <a:pt x="4838" y="1449"/>
                  </a:cubicBezTo>
                  <a:cubicBezTo>
                    <a:pt x="5212" y="1817"/>
                    <a:pt x="5440" y="2301"/>
                    <a:pt x="5660" y="2771"/>
                  </a:cubicBezTo>
                  <a:cubicBezTo>
                    <a:pt x="5934" y="3355"/>
                    <a:pt x="6220" y="3957"/>
                    <a:pt x="6779" y="4320"/>
                  </a:cubicBezTo>
                  <a:cubicBezTo>
                    <a:pt x="7406" y="4726"/>
                    <a:pt x="8424" y="5232"/>
                    <a:pt x="9711" y="5328"/>
                  </a:cubicBezTo>
                  <a:cubicBezTo>
                    <a:pt x="9771" y="5333"/>
                    <a:pt x="9824" y="5339"/>
                    <a:pt x="9884" y="5339"/>
                  </a:cubicBezTo>
                  <a:cubicBezTo>
                    <a:pt x="10653" y="5339"/>
                    <a:pt x="11379" y="4963"/>
                    <a:pt x="12147" y="4577"/>
                  </a:cubicBezTo>
                  <a:cubicBezTo>
                    <a:pt x="12743" y="4273"/>
                    <a:pt x="13362" y="3957"/>
                    <a:pt x="14090" y="3755"/>
                  </a:cubicBezTo>
                  <a:cubicBezTo>
                    <a:pt x="14907" y="3528"/>
                    <a:pt x="15264" y="3183"/>
                    <a:pt x="15556" y="2908"/>
                  </a:cubicBezTo>
                  <a:cubicBezTo>
                    <a:pt x="15770" y="2705"/>
                    <a:pt x="15955" y="2527"/>
                    <a:pt x="16271" y="2461"/>
                  </a:cubicBezTo>
                  <a:cubicBezTo>
                    <a:pt x="16389" y="2435"/>
                    <a:pt x="16499" y="2424"/>
                    <a:pt x="16604" y="2424"/>
                  </a:cubicBezTo>
                  <a:cubicBezTo>
                    <a:pt x="16942" y="2424"/>
                    <a:pt x="17236" y="2545"/>
                    <a:pt x="17659" y="2718"/>
                  </a:cubicBezTo>
                  <a:cubicBezTo>
                    <a:pt x="17938" y="2831"/>
                    <a:pt x="18284" y="2974"/>
                    <a:pt x="18732" y="3117"/>
                  </a:cubicBezTo>
                  <a:cubicBezTo>
                    <a:pt x="19703" y="3417"/>
                    <a:pt x="20718" y="3707"/>
                    <a:pt x="21642" y="3707"/>
                  </a:cubicBezTo>
                  <a:cubicBezTo>
                    <a:pt x="21671" y="3707"/>
                    <a:pt x="21699" y="3707"/>
                    <a:pt x="21727" y="3706"/>
                  </a:cubicBezTo>
                  <a:cubicBezTo>
                    <a:pt x="22735" y="3683"/>
                    <a:pt x="23509" y="3313"/>
                    <a:pt x="24165" y="2532"/>
                  </a:cubicBezTo>
                  <a:lnTo>
                    <a:pt x="24146" y="2521"/>
                  </a:lnTo>
                  <a:cubicBezTo>
                    <a:pt x="23425" y="3378"/>
                    <a:pt x="22592" y="3684"/>
                    <a:pt x="21648" y="3684"/>
                  </a:cubicBezTo>
                  <a:cubicBezTo>
                    <a:pt x="20774" y="3684"/>
                    <a:pt x="19805" y="3422"/>
                    <a:pt x="18743" y="3093"/>
                  </a:cubicBezTo>
                  <a:cubicBezTo>
                    <a:pt x="18295" y="2956"/>
                    <a:pt x="17945" y="2813"/>
                    <a:pt x="17671" y="2694"/>
                  </a:cubicBezTo>
                  <a:cubicBezTo>
                    <a:pt x="17255" y="2525"/>
                    <a:pt x="16948" y="2402"/>
                    <a:pt x="16599" y="2402"/>
                  </a:cubicBezTo>
                  <a:cubicBezTo>
                    <a:pt x="16493" y="2402"/>
                    <a:pt x="16383" y="2413"/>
                    <a:pt x="16265" y="2438"/>
                  </a:cubicBezTo>
                  <a:cubicBezTo>
                    <a:pt x="15943" y="2504"/>
                    <a:pt x="15752" y="2683"/>
                    <a:pt x="15537" y="2890"/>
                  </a:cubicBezTo>
                  <a:cubicBezTo>
                    <a:pt x="15251" y="3164"/>
                    <a:pt x="14894" y="3505"/>
                    <a:pt x="14085" y="3731"/>
                  </a:cubicBezTo>
                  <a:cubicBezTo>
                    <a:pt x="13357" y="3934"/>
                    <a:pt x="12738" y="4248"/>
                    <a:pt x="12136" y="4553"/>
                  </a:cubicBezTo>
                  <a:cubicBezTo>
                    <a:pt x="11344" y="4959"/>
                    <a:pt x="10653" y="5311"/>
                    <a:pt x="9900" y="5311"/>
                  </a:cubicBezTo>
                  <a:cubicBezTo>
                    <a:pt x="9838" y="5311"/>
                    <a:pt x="9774" y="5308"/>
                    <a:pt x="9711" y="5303"/>
                  </a:cubicBezTo>
                  <a:cubicBezTo>
                    <a:pt x="8437" y="5208"/>
                    <a:pt x="7417" y="4707"/>
                    <a:pt x="6792" y="4303"/>
                  </a:cubicBezTo>
                  <a:cubicBezTo>
                    <a:pt x="6238" y="3939"/>
                    <a:pt x="5970" y="3367"/>
                    <a:pt x="5684" y="2760"/>
                  </a:cubicBezTo>
                  <a:cubicBezTo>
                    <a:pt x="5457" y="2289"/>
                    <a:pt x="5231" y="1806"/>
                    <a:pt x="4855" y="1431"/>
                  </a:cubicBezTo>
                  <a:cubicBezTo>
                    <a:pt x="4078" y="662"/>
                    <a:pt x="2954" y="1"/>
                    <a:pt x="179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3792925" y="3082775"/>
              <a:ext cx="605175" cy="142400"/>
            </a:xfrm>
            <a:custGeom>
              <a:avLst/>
              <a:gdLst/>
              <a:ahLst/>
              <a:cxnLst/>
              <a:rect l="l" t="t" r="r" b="b"/>
              <a:pathLst>
                <a:path w="24207" h="5696" extrusionOk="0">
                  <a:moveTo>
                    <a:pt x="1796" y="1"/>
                  </a:moveTo>
                  <a:cubicBezTo>
                    <a:pt x="1157" y="1"/>
                    <a:pt x="547" y="197"/>
                    <a:pt x="0" y="584"/>
                  </a:cubicBezTo>
                  <a:lnTo>
                    <a:pt x="17" y="603"/>
                  </a:lnTo>
                  <a:cubicBezTo>
                    <a:pt x="581" y="200"/>
                    <a:pt x="1184" y="29"/>
                    <a:pt x="1782" y="29"/>
                  </a:cubicBezTo>
                  <a:cubicBezTo>
                    <a:pt x="2913" y="29"/>
                    <a:pt x="4028" y="642"/>
                    <a:pt x="4826" y="1472"/>
                  </a:cubicBezTo>
                  <a:cubicBezTo>
                    <a:pt x="5208" y="1865"/>
                    <a:pt x="5422" y="2396"/>
                    <a:pt x="5624" y="2908"/>
                  </a:cubicBezTo>
                  <a:cubicBezTo>
                    <a:pt x="5880" y="3540"/>
                    <a:pt x="6137" y="4189"/>
                    <a:pt x="6715" y="4571"/>
                  </a:cubicBezTo>
                  <a:cubicBezTo>
                    <a:pt x="7631" y="5184"/>
                    <a:pt x="8585" y="5541"/>
                    <a:pt x="9616" y="5672"/>
                  </a:cubicBezTo>
                  <a:cubicBezTo>
                    <a:pt x="9729" y="5690"/>
                    <a:pt x="9836" y="5696"/>
                    <a:pt x="9943" y="5696"/>
                  </a:cubicBezTo>
                  <a:cubicBezTo>
                    <a:pt x="10700" y="5696"/>
                    <a:pt x="11433" y="5380"/>
                    <a:pt x="12267" y="5017"/>
                  </a:cubicBezTo>
                  <a:cubicBezTo>
                    <a:pt x="12815" y="4785"/>
                    <a:pt x="13381" y="4535"/>
                    <a:pt x="14024" y="4356"/>
                  </a:cubicBezTo>
                  <a:cubicBezTo>
                    <a:pt x="14924" y="4093"/>
                    <a:pt x="15258" y="3658"/>
                    <a:pt x="15520" y="3307"/>
                  </a:cubicBezTo>
                  <a:cubicBezTo>
                    <a:pt x="15704" y="3062"/>
                    <a:pt x="15860" y="2848"/>
                    <a:pt x="16163" y="2753"/>
                  </a:cubicBezTo>
                  <a:cubicBezTo>
                    <a:pt x="16367" y="2684"/>
                    <a:pt x="16547" y="2654"/>
                    <a:pt x="16727" y="2654"/>
                  </a:cubicBezTo>
                  <a:cubicBezTo>
                    <a:pt x="17064" y="2654"/>
                    <a:pt x="17403" y="2759"/>
                    <a:pt x="17903" y="2913"/>
                  </a:cubicBezTo>
                  <a:cubicBezTo>
                    <a:pt x="18129" y="2979"/>
                    <a:pt x="18379" y="3056"/>
                    <a:pt x="18671" y="3141"/>
                  </a:cubicBezTo>
                  <a:cubicBezTo>
                    <a:pt x="19661" y="3412"/>
                    <a:pt x="20684" y="3689"/>
                    <a:pt x="21621" y="3689"/>
                  </a:cubicBezTo>
                  <a:cubicBezTo>
                    <a:pt x="21649" y="3689"/>
                    <a:pt x="21676" y="3689"/>
                    <a:pt x="21704" y="3688"/>
                  </a:cubicBezTo>
                  <a:cubicBezTo>
                    <a:pt x="22752" y="3664"/>
                    <a:pt x="23545" y="3284"/>
                    <a:pt x="24206" y="2479"/>
                  </a:cubicBezTo>
                  <a:lnTo>
                    <a:pt x="24189" y="2462"/>
                  </a:lnTo>
                  <a:cubicBezTo>
                    <a:pt x="23444" y="3368"/>
                    <a:pt x="22563" y="3667"/>
                    <a:pt x="21601" y="3667"/>
                  </a:cubicBezTo>
                  <a:cubicBezTo>
                    <a:pt x="20685" y="3667"/>
                    <a:pt x="19694" y="3395"/>
                    <a:pt x="18677" y="3116"/>
                  </a:cubicBezTo>
                  <a:cubicBezTo>
                    <a:pt x="18385" y="3034"/>
                    <a:pt x="18135" y="2955"/>
                    <a:pt x="17915" y="2891"/>
                  </a:cubicBezTo>
                  <a:cubicBezTo>
                    <a:pt x="17407" y="2735"/>
                    <a:pt x="17065" y="2631"/>
                    <a:pt x="16724" y="2631"/>
                  </a:cubicBezTo>
                  <a:cubicBezTo>
                    <a:pt x="16542" y="2631"/>
                    <a:pt x="16359" y="2661"/>
                    <a:pt x="16152" y="2729"/>
                  </a:cubicBezTo>
                  <a:cubicBezTo>
                    <a:pt x="15847" y="2830"/>
                    <a:pt x="15687" y="3045"/>
                    <a:pt x="15503" y="3289"/>
                  </a:cubicBezTo>
                  <a:cubicBezTo>
                    <a:pt x="15240" y="3641"/>
                    <a:pt x="14912" y="4076"/>
                    <a:pt x="14013" y="4332"/>
                  </a:cubicBezTo>
                  <a:cubicBezTo>
                    <a:pt x="13375" y="4516"/>
                    <a:pt x="12803" y="4761"/>
                    <a:pt x="12255" y="5000"/>
                  </a:cubicBezTo>
                  <a:cubicBezTo>
                    <a:pt x="11428" y="5353"/>
                    <a:pt x="10697" y="5670"/>
                    <a:pt x="9950" y="5670"/>
                  </a:cubicBezTo>
                  <a:cubicBezTo>
                    <a:pt x="9841" y="5670"/>
                    <a:pt x="9732" y="5663"/>
                    <a:pt x="9622" y="5649"/>
                  </a:cubicBezTo>
                  <a:cubicBezTo>
                    <a:pt x="8591" y="5517"/>
                    <a:pt x="7644" y="5160"/>
                    <a:pt x="6726" y="4552"/>
                  </a:cubicBezTo>
                  <a:cubicBezTo>
                    <a:pt x="6160" y="4177"/>
                    <a:pt x="5910" y="3557"/>
                    <a:pt x="5648" y="2902"/>
                  </a:cubicBezTo>
                  <a:cubicBezTo>
                    <a:pt x="5439" y="2390"/>
                    <a:pt x="5231" y="1854"/>
                    <a:pt x="4843" y="1454"/>
                  </a:cubicBezTo>
                  <a:cubicBezTo>
                    <a:pt x="4230" y="817"/>
                    <a:pt x="3438" y="328"/>
                    <a:pt x="2670" y="119"/>
                  </a:cubicBezTo>
                  <a:cubicBezTo>
                    <a:pt x="2375" y="40"/>
                    <a:pt x="2083" y="1"/>
                    <a:pt x="179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3792450" y="3077525"/>
              <a:ext cx="606250" cy="151525"/>
            </a:xfrm>
            <a:custGeom>
              <a:avLst/>
              <a:gdLst/>
              <a:ahLst/>
              <a:cxnLst/>
              <a:rect l="l" t="t" r="r" b="b"/>
              <a:pathLst>
                <a:path w="24250" h="6061" extrusionOk="0">
                  <a:moveTo>
                    <a:pt x="1784" y="1"/>
                  </a:moveTo>
                  <a:cubicBezTo>
                    <a:pt x="1153" y="1"/>
                    <a:pt x="548" y="189"/>
                    <a:pt x="1" y="563"/>
                  </a:cubicBezTo>
                  <a:lnTo>
                    <a:pt x="14" y="585"/>
                  </a:lnTo>
                  <a:cubicBezTo>
                    <a:pt x="586" y="194"/>
                    <a:pt x="1189" y="26"/>
                    <a:pt x="1782" y="26"/>
                  </a:cubicBezTo>
                  <a:cubicBezTo>
                    <a:pt x="2928" y="26"/>
                    <a:pt x="4035" y="653"/>
                    <a:pt x="4809" y="1498"/>
                  </a:cubicBezTo>
                  <a:cubicBezTo>
                    <a:pt x="5197" y="1921"/>
                    <a:pt x="5393" y="2493"/>
                    <a:pt x="5584" y="3046"/>
                  </a:cubicBezTo>
                  <a:cubicBezTo>
                    <a:pt x="5816" y="3725"/>
                    <a:pt x="6055" y="4423"/>
                    <a:pt x="6644" y="4828"/>
                  </a:cubicBezTo>
                  <a:cubicBezTo>
                    <a:pt x="7229" y="5221"/>
                    <a:pt x="8164" y="5781"/>
                    <a:pt x="9522" y="6019"/>
                  </a:cubicBezTo>
                  <a:cubicBezTo>
                    <a:pt x="9688" y="6049"/>
                    <a:pt x="9855" y="6060"/>
                    <a:pt x="10022" y="6060"/>
                  </a:cubicBezTo>
                  <a:cubicBezTo>
                    <a:pt x="10809" y="6060"/>
                    <a:pt x="11618" y="5769"/>
                    <a:pt x="12530" y="5435"/>
                  </a:cubicBezTo>
                  <a:cubicBezTo>
                    <a:pt x="12977" y="5274"/>
                    <a:pt x="13448" y="5102"/>
                    <a:pt x="13949" y="4952"/>
                  </a:cubicBezTo>
                  <a:cubicBezTo>
                    <a:pt x="14925" y="4660"/>
                    <a:pt x="15223" y="4130"/>
                    <a:pt x="15462" y="3701"/>
                  </a:cubicBezTo>
                  <a:cubicBezTo>
                    <a:pt x="15622" y="3422"/>
                    <a:pt x="15759" y="3178"/>
                    <a:pt x="16051" y="3046"/>
                  </a:cubicBezTo>
                  <a:cubicBezTo>
                    <a:pt x="16354" y="2907"/>
                    <a:pt x="16612" y="2848"/>
                    <a:pt x="16903" y="2848"/>
                  </a:cubicBezTo>
                  <a:cubicBezTo>
                    <a:pt x="17299" y="2848"/>
                    <a:pt x="17756" y="2958"/>
                    <a:pt x="18470" y="3129"/>
                  </a:cubicBezTo>
                  <a:lnTo>
                    <a:pt x="18607" y="3165"/>
                  </a:lnTo>
                  <a:cubicBezTo>
                    <a:pt x="18690" y="3183"/>
                    <a:pt x="18775" y="3201"/>
                    <a:pt x="18857" y="3225"/>
                  </a:cubicBezTo>
                  <a:cubicBezTo>
                    <a:pt x="19799" y="3453"/>
                    <a:pt x="20716" y="3675"/>
                    <a:pt x="21570" y="3675"/>
                  </a:cubicBezTo>
                  <a:cubicBezTo>
                    <a:pt x="22569" y="3675"/>
                    <a:pt x="23482" y="3372"/>
                    <a:pt x="24249" y="2421"/>
                  </a:cubicBezTo>
                  <a:lnTo>
                    <a:pt x="24225" y="2403"/>
                  </a:lnTo>
                  <a:cubicBezTo>
                    <a:pt x="23468" y="3346"/>
                    <a:pt x="22560" y="3647"/>
                    <a:pt x="21566" y="3647"/>
                  </a:cubicBezTo>
                  <a:cubicBezTo>
                    <a:pt x="20715" y="3647"/>
                    <a:pt x="19801" y="3426"/>
                    <a:pt x="18863" y="3201"/>
                  </a:cubicBezTo>
                  <a:cubicBezTo>
                    <a:pt x="18780" y="3178"/>
                    <a:pt x="18696" y="3159"/>
                    <a:pt x="18613" y="3142"/>
                  </a:cubicBezTo>
                  <a:lnTo>
                    <a:pt x="18476" y="3106"/>
                  </a:lnTo>
                  <a:cubicBezTo>
                    <a:pt x="17774" y="2937"/>
                    <a:pt x="17311" y="2826"/>
                    <a:pt x="16905" y="2826"/>
                  </a:cubicBezTo>
                  <a:cubicBezTo>
                    <a:pt x="16610" y="2826"/>
                    <a:pt x="16344" y="2884"/>
                    <a:pt x="16039" y="3022"/>
                  </a:cubicBezTo>
                  <a:cubicBezTo>
                    <a:pt x="15742" y="3159"/>
                    <a:pt x="15605" y="3404"/>
                    <a:pt x="15443" y="3690"/>
                  </a:cubicBezTo>
                  <a:cubicBezTo>
                    <a:pt x="15193" y="4137"/>
                    <a:pt x="14914" y="4643"/>
                    <a:pt x="13942" y="4929"/>
                  </a:cubicBezTo>
                  <a:cubicBezTo>
                    <a:pt x="13435" y="5084"/>
                    <a:pt x="12971" y="5251"/>
                    <a:pt x="12519" y="5417"/>
                  </a:cubicBezTo>
                  <a:cubicBezTo>
                    <a:pt x="11611" y="5747"/>
                    <a:pt x="10804" y="6039"/>
                    <a:pt x="10022" y="6039"/>
                  </a:cubicBezTo>
                  <a:cubicBezTo>
                    <a:pt x="9854" y="6039"/>
                    <a:pt x="9688" y="6025"/>
                    <a:pt x="9522" y="5996"/>
                  </a:cubicBezTo>
                  <a:cubicBezTo>
                    <a:pt x="8169" y="5757"/>
                    <a:pt x="7240" y="5202"/>
                    <a:pt x="6662" y="4803"/>
                  </a:cubicBezTo>
                  <a:cubicBezTo>
                    <a:pt x="6078" y="4410"/>
                    <a:pt x="5846" y="3744"/>
                    <a:pt x="5607" y="3040"/>
                  </a:cubicBezTo>
                  <a:cubicBezTo>
                    <a:pt x="5417" y="2480"/>
                    <a:pt x="5220" y="1908"/>
                    <a:pt x="4826" y="1479"/>
                  </a:cubicBezTo>
                  <a:cubicBezTo>
                    <a:pt x="4237" y="836"/>
                    <a:pt x="3457" y="341"/>
                    <a:pt x="2689" y="126"/>
                  </a:cubicBezTo>
                  <a:cubicBezTo>
                    <a:pt x="2384" y="43"/>
                    <a:pt x="2081" y="1"/>
                    <a:pt x="178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3792025" y="3072325"/>
              <a:ext cx="607100" cy="161050"/>
            </a:xfrm>
            <a:custGeom>
              <a:avLst/>
              <a:gdLst/>
              <a:ahLst/>
              <a:cxnLst/>
              <a:rect l="l" t="t" r="r" b="b"/>
              <a:pathLst>
                <a:path w="24284" h="6442" extrusionOk="0">
                  <a:moveTo>
                    <a:pt x="1761" y="1"/>
                  </a:moveTo>
                  <a:cubicBezTo>
                    <a:pt x="1144" y="1"/>
                    <a:pt x="547" y="181"/>
                    <a:pt x="1" y="537"/>
                  </a:cubicBezTo>
                  <a:lnTo>
                    <a:pt x="12" y="562"/>
                  </a:lnTo>
                  <a:cubicBezTo>
                    <a:pt x="591" y="182"/>
                    <a:pt x="1191" y="20"/>
                    <a:pt x="1777" y="20"/>
                  </a:cubicBezTo>
                  <a:cubicBezTo>
                    <a:pt x="2938" y="20"/>
                    <a:pt x="4039" y="661"/>
                    <a:pt x="4796" y="1521"/>
                  </a:cubicBezTo>
                  <a:cubicBezTo>
                    <a:pt x="5189" y="1967"/>
                    <a:pt x="5368" y="2586"/>
                    <a:pt x="5541" y="3183"/>
                  </a:cubicBezTo>
                  <a:cubicBezTo>
                    <a:pt x="5750" y="3909"/>
                    <a:pt x="5970" y="4654"/>
                    <a:pt x="6578" y="5077"/>
                  </a:cubicBezTo>
                  <a:cubicBezTo>
                    <a:pt x="7246" y="5548"/>
                    <a:pt x="8103" y="6061"/>
                    <a:pt x="9419" y="6364"/>
                  </a:cubicBezTo>
                  <a:cubicBezTo>
                    <a:pt x="9663" y="6418"/>
                    <a:pt x="9908" y="6441"/>
                    <a:pt x="10158" y="6441"/>
                  </a:cubicBezTo>
                  <a:cubicBezTo>
                    <a:pt x="11063" y="6441"/>
                    <a:pt x="12041" y="6132"/>
                    <a:pt x="13144" y="5781"/>
                  </a:cubicBezTo>
                  <a:cubicBezTo>
                    <a:pt x="13381" y="5709"/>
                    <a:pt x="13625" y="5632"/>
                    <a:pt x="13876" y="5553"/>
                  </a:cubicBezTo>
                  <a:cubicBezTo>
                    <a:pt x="14924" y="5232"/>
                    <a:pt x="15174" y="4631"/>
                    <a:pt x="15396" y="4101"/>
                  </a:cubicBezTo>
                  <a:cubicBezTo>
                    <a:pt x="15531" y="3779"/>
                    <a:pt x="15652" y="3499"/>
                    <a:pt x="15932" y="3337"/>
                  </a:cubicBezTo>
                  <a:cubicBezTo>
                    <a:pt x="16346" y="3099"/>
                    <a:pt x="16699" y="2997"/>
                    <a:pt x="17146" y="2997"/>
                  </a:cubicBezTo>
                  <a:cubicBezTo>
                    <a:pt x="17517" y="2997"/>
                    <a:pt x="17952" y="3067"/>
                    <a:pt x="18541" y="3188"/>
                  </a:cubicBezTo>
                  <a:cubicBezTo>
                    <a:pt x="18720" y="3224"/>
                    <a:pt x="18899" y="3260"/>
                    <a:pt x="19070" y="3296"/>
                  </a:cubicBezTo>
                  <a:cubicBezTo>
                    <a:pt x="19931" y="3482"/>
                    <a:pt x="20754" y="3660"/>
                    <a:pt x="21538" y="3660"/>
                  </a:cubicBezTo>
                  <a:cubicBezTo>
                    <a:pt x="21656" y="3660"/>
                    <a:pt x="21773" y="3656"/>
                    <a:pt x="21889" y="3647"/>
                  </a:cubicBezTo>
                  <a:cubicBezTo>
                    <a:pt x="22889" y="3570"/>
                    <a:pt x="23653" y="3158"/>
                    <a:pt x="24284" y="2361"/>
                  </a:cubicBezTo>
                  <a:lnTo>
                    <a:pt x="24266" y="2349"/>
                  </a:lnTo>
                  <a:cubicBezTo>
                    <a:pt x="23488" y="3332"/>
                    <a:pt x="22557" y="3634"/>
                    <a:pt x="21539" y="3634"/>
                  </a:cubicBezTo>
                  <a:cubicBezTo>
                    <a:pt x="20757" y="3634"/>
                    <a:pt x="19924" y="3456"/>
                    <a:pt x="19070" y="3273"/>
                  </a:cubicBezTo>
                  <a:cubicBezTo>
                    <a:pt x="18899" y="3237"/>
                    <a:pt x="18720" y="3201"/>
                    <a:pt x="18547" y="3166"/>
                  </a:cubicBezTo>
                  <a:cubicBezTo>
                    <a:pt x="17956" y="3044"/>
                    <a:pt x="17518" y="2974"/>
                    <a:pt x="17145" y="2974"/>
                  </a:cubicBezTo>
                  <a:cubicBezTo>
                    <a:pt x="16694" y="2974"/>
                    <a:pt x="16337" y="3076"/>
                    <a:pt x="15919" y="3314"/>
                  </a:cubicBezTo>
                  <a:cubicBezTo>
                    <a:pt x="15633" y="3480"/>
                    <a:pt x="15514" y="3766"/>
                    <a:pt x="15377" y="4095"/>
                  </a:cubicBezTo>
                  <a:cubicBezTo>
                    <a:pt x="15157" y="4618"/>
                    <a:pt x="14907" y="5215"/>
                    <a:pt x="13870" y="5531"/>
                  </a:cubicBezTo>
                  <a:cubicBezTo>
                    <a:pt x="13620" y="5608"/>
                    <a:pt x="13370" y="5685"/>
                    <a:pt x="13136" y="5762"/>
                  </a:cubicBezTo>
                  <a:cubicBezTo>
                    <a:pt x="12040" y="6111"/>
                    <a:pt x="11060" y="6419"/>
                    <a:pt x="10164" y="6419"/>
                  </a:cubicBezTo>
                  <a:cubicBezTo>
                    <a:pt x="9912" y="6419"/>
                    <a:pt x="9666" y="6395"/>
                    <a:pt x="9426" y="6340"/>
                  </a:cubicBezTo>
                  <a:cubicBezTo>
                    <a:pt x="8115" y="6042"/>
                    <a:pt x="7257" y="5525"/>
                    <a:pt x="6589" y="5060"/>
                  </a:cubicBezTo>
                  <a:cubicBezTo>
                    <a:pt x="5987" y="4643"/>
                    <a:pt x="5786" y="3928"/>
                    <a:pt x="5565" y="3177"/>
                  </a:cubicBezTo>
                  <a:cubicBezTo>
                    <a:pt x="5392" y="2575"/>
                    <a:pt x="5208" y="1956"/>
                    <a:pt x="4815" y="1503"/>
                  </a:cubicBezTo>
                  <a:cubicBezTo>
                    <a:pt x="4243" y="859"/>
                    <a:pt x="3474" y="359"/>
                    <a:pt x="2706" y="139"/>
                  </a:cubicBezTo>
                  <a:cubicBezTo>
                    <a:pt x="2388" y="47"/>
                    <a:pt x="2072" y="1"/>
                    <a:pt x="17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3791425" y="3067075"/>
              <a:ext cx="608175" cy="171375"/>
            </a:xfrm>
            <a:custGeom>
              <a:avLst/>
              <a:gdLst/>
              <a:ahLst/>
              <a:cxnLst/>
              <a:rect l="l" t="t" r="r" b="b"/>
              <a:pathLst>
                <a:path w="24327" h="6855" extrusionOk="0">
                  <a:moveTo>
                    <a:pt x="1754" y="0"/>
                  </a:moveTo>
                  <a:cubicBezTo>
                    <a:pt x="1145" y="0"/>
                    <a:pt x="550" y="173"/>
                    <a:pt x="0" y="516"/>
                  </a:cubicBezTo>
                  <a:lnTo>
                    <a:pt x="19" y="539"/>
                  </a:lnTo>
                  <a:cubicBezTo>
                    <a:pt x="589" y="182"/>
                    <a:pt x="1178" y="30"/>
                    <a:pt x="1750" y="30"/>
                  </a:cubicBezTo>
                  <a:cubicBezTo>
                    <a:pt x="2946" y="30"/>
                    <a:pt x="4067" y="695"/>
                    <a:pt x="4784" y="1545"/>
                  </a:cubicBezTo>
                  <a:cubicBezTo>
                    <a:pt x="5183" y="2023"/>
                    <a:pt x="5345" y="2683"/>
                    <a:pt x="5505" y="3321"/>
                  </a:cubicBezTo>
                  <a:cubicBezTo>
                    <a:pt x="5697" y="4090"/>
                    <a:pt x="5893" y="4888"/>
                    <a:pt x="6512" y="5334"/>
                  </a:cubicBezTo>
                  <a:cubicBezTo>
                    <a:pt x="7168" y="5799"/>
                    <a:pt x="7972" y="6330"/>
                    <a:pt x="9330" y="6711"/>
                  </a:cubicBezTo>
                  <a:cubicBezTo>
                    <a:pt x="9670" y="6807"/>
                    <a:pt x="10028" y="6854"/>
                    <a:pt x="10415" y="6854"/>
                  </a:cubicBezTo>
                  <a:cubicBezTo>
                    <a:pt x="11367" y="6854"/>
                    <a:pt x="12470" y="6574"/>
                    <a:pt x="13811" y="6151"/>
                  </a:cubicBezTo>
                  <a:cubicBezTo>
                    <a:pt x="14919" y="5806"/>
                    <a:pt x="15139" y="5114"/>
                    <a:pt x="15330" y="4507"/>
                  </a:cubicBezTo>
                  <a:cubicBezTo>
                    <a:pt x="15448" y="4138"/>
                    <a:pt x="15550" y="3822"/>
                    <a:pt x="15824" y="3631"/>
                  </a:cubicBezTo>
                  <a:cubicBezTo>
                    <a:pt x="16311" y="3294"/>
                    <a:pt x="16725" y="3105"/>
                    <a:pt x="17412" y="3105"/>
                  </a:cubicBezTo>
                  <a:cubicBezTo>
                    <a:pt x="17708" y="3105"/>
                    <a:pt x="18055" y="3140"/>
                    <a:pt x="18481" y="3214"/>
                  </a:cubicBezTo>
                  <a:cubicBezTo>
                    <a:pt x="18731" y="3255"/>
                    <a:pt x="18987" y="3304"/>
                    <a:pt x="19237" y="3351"/>
                  </a:cubicBezTo>
                  <a:cubicBezTo>
                    <a:pt x="19989" y="3493"/>
                    <a:pt x="20765" y="3642"/>
                    <a:pt x="21498" y="3642"/>
                  </a:cubicBezTo>
                  <a:cubicBezTo>
                    <a:pt x="21661" y="3642"/>
                    <a:pt x="21821" y="3635"/>
                    <a:pt x="21978" y="3619"/>
                  </a:cubicBezTo>
                  <a:cubicBezTo>
                    <a:pt x="22949" y="3524"/>
                    <a:pt x="23718" y="3095"/>
                    <a:pt x="24326" y="2303"/>
                  </a:cubicBezTo>
                  <a:lnTo>
                    <a:pt x="24308" y="2290"/>
                  </a:lnTo>
                  <a:cubicBezTo>
                    <a:pt x="23510" y="3320"/>
                    <a:pt x="22557" y="3622"/>
                    <a:pt x="21517" y="3622"/>
                  </a:cubicBezTo>
                  <a:cubicBezTo>
                    <a:pt x="20794" y="3622"/>
                    <a:pt x="20029" y="3476"/>
                    <a:pt x="19244" y="3327"/>
                  </a:cubicBezTo>
                  <a:cubicBezTo>
                    <a:pt x="18994" y="3280"/>
                    <a:pt x="18737" y="3233"/>
                    <a:pt x="18481" y="3190"/>
                  </a:cubicBezTo>
                  <a:cubicBezTo>
                    <a:pt x="18055" y="3117"/>
                    <a:pt x="17706" y="3082"/>
                    <a:pt x="17409" y="3082"/>
                  </a:cubicBezTo>
                  <a:cubicBezTo>
                    <a:pt x="16717" y="3082"/>
                    <a:pt x="16300" y="3270"/>
                    <a:pt x="15813" y="3607"/>
                  </a:cubicBezTo>
                  <a:cubicBezTo>
                    <a:pt x="15527" y="3810"/>
                    <a:pt x="15425" y="4143"/>
                    <a:pt x="15312" y="4501"/>
                  </a:cubicBezTo>
                  <a:cubicBezTo>
                    <a:pt x="15115" y="5103"/>
                    <a:pt x="14901" y="5782"/>
                    <a:pt x="13804" y="6134"/>
                  </a:cubicBezTo>
                  <a:cubicBezTo>
                    <a:pt x="12465" y="6554"/>
                    <a:pt x="11366" y="6827"/>
                    <a:pt x="10415" y="6827"/>
                  </a:cubicBezTo>
                  <a:cubicBezTo>
                    <a:pt x="10033" y="6827"/>
                    <a:pt x="9675" y="6783"/>
                    <a:pt x="9336" y="6687"/>
                  </a:cubicBezTo>
                  <a:cubicBezTo>
                    <a:pt x="7984" y="6307"/>
                    <a:pt x="7179" y="5776"/>
                    <a:pt x="6525" y="5312"/>
                  </a:cubicBezTo>
                  <a:cubicBezTo>
                    <a:pt x="5911" y="4877"/>
                    <a:pt x="5725" y="4113"/>
                    <a:pt x="5524" y="3315"/>
                  </a:cubicBezTo>
                  <a:cubicBezTo>
                    <a:pt x="5368" y="2672"/>
                    <a:pt x="5202" y="2010"/>
                    <a:pt x="4803" y="1534"/>
                  </a:cubicBezTo>
                  <a:cubicBezTo>
                    <a:pt x="4254" y="879"/>
                    <a:pt x="3498" y="373"/>
                    <a:pt x="2730" y="146"/>
                  </a:cubicBezTo>
                  <a:cubicBezTo>
                    <a:pt x="2404" y="49"/>
                    <a:pt x="2077" y="0"/>
                    <a:pt x="17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3791000" y="3061850"/>
              <a:ext cx="609150" cy="182250"/>
            </a:xfrm>
            <a:custGeom>
              <a:avLst/>
              <a:gdLst/>
              <a:ahLst/>
              <a:cxnLst/>
              <a:rect l="l" t="t" r="r" b="b"/>
              <a:pathLst>
                <a:path w="24366" h="7290" extrusionOk="0">
                  <a:moveTo>
                    <a:pt x="1741" y="1"/>
                  </a:moveTo>
                  <a:cubicBezTo>
                    <a:pt x="1142" y="1"/>
                    <a:pt x="552" y="166"/>
                    <a:pt x="0" y="492"/>
                  </a:cubicBezTo>
                  <a:lnTo>
                    <a:pt x="11" y="516"/>
                  </a:lnTo>
                  <a:cubicBezTo>
                    <a:pt x="587" y="172"/>
                    <a:pt x="1174" y="25"/>
                    <a:pt x="1738" y="25"/>
                  </a:cubicBezTo>
                  <a:cubicBezTo>
                    <a:pt x="2955" y="25"/>
                    <a:pt x="4070" y="707"/>
                    <a:pt x="4766" y="1570"/>
                  </a:cubicBezTo>
                  <a:cubicBezTo>
                    <a:pt x="5170" y="2070"/>
                    <a:pt x="5313" y="2774"/>
                    <a:pt x="5456" y="3453"/>
                  </a:cubicBezTo>
                  <a:cubicBezTo>
                    <a:pt x="5629" y="4275"/>
                    <a:pt x="5802" y="5122"/>
                    <a:pt x="6440" y="5586"/>
                  </a:cubicBezTo>
                  <a:cubicBezTo>
                    <a:pt x="7155" y="6104"/>
                    <a:pt x="7900" y="6610"/>
                    <a:pt x="9228" y="7058"/>
                  </a:cubicBezTo>
                  <a:cubicBezTo>
                    <a:pt x="9693" y="7212"/>
                    <a:pt x="10211" y="7289"/>
                    <a:pt x="10782" y="7289"/>
                  </a:cubicBezTo>
                  <a:cubicBezTo>
                    <a:pt x="11648" y="7289"/>
                    <a:pt x="12636" y="7111"/>
                    <a:pt x="13738" y="6753"/>
                  </a:cubicBezTo>
                  <a:cubicBezTo>
                    <a:pt x="14906" y="6373"/>
                    <a:pt x="15091" y="5592"/>
                    <a:pt x="15258" y="4907"/>
                  </a:cubicBezTo>
                  <a:cubicBezTo>
                    <a:pt x="15352" y="4514"/>
                    <a:pt x="15437" y="4144"/>
                    <a:pt x="15710" y="3923"/>
                  </a:cubicBezTo>
                  <a:cubicBezTo>
                    <a:pt x="16285" y="3448"/>
                    <a:pt x="16792" y="3181"/>
                    <a:pt x="17650" y="3181"/>
                  </a:cubicBezTo>
                  <a:cubicBezTo>
                    <a:pt x="17878" y="3181"/>
                    <a:pt x="18130" y="3200"/>
                    <a:pt x="18415" y="3239"/>
                  </a:cubicBezTo>
                  <a:cubicBezTo>
                    <a:pt x="18731" y="3280"/>
                    <a:pt x="19053" y="3334"/>
                    <a:pt x="19369" y="3387"/>
                  </a:cubicBezTo>
                  <a:cubicBezTo>
                    <a:pt x="20064" y="3507"/>
                    <a:pt x="20781" y="3628"/>
                    <a:pt x="21466" y="3628"/>
                  </a:cubicBezTo>
                  <a:cubicBezTo>
                    <a:pt x="21661" y="3628"/>
                    <a:pt x="21854" y="3619"/>
                    <a:pt x="22043" y="3596"/>
                  </a:cubicBezTo>
                  <a:cubicBezTo>
                    <a:pt x="23002" y="3477"/>
                    <a:pt x="23765" y="3035"/>
                    <a:pt x="24366" y="2249"/>
                  </a:cubicBezTo>
                  <a:lnTo>
                    <a:pt x="24349" y="2232"/>
                  </a:lnTo>
                  <a:cubicBezTo>
                    <a:pt x="23533" y="3303"/>
                    <a:pt x="22523" y="3601"/>
                    <a:pt x="21452" y="3601"/>
                  </a:cubicBezTo>
                  <a:cubicBezTo>
                    <a:pt x="20772" y="3601"/>
                    <a:pt x="20068" y="3481"/>
                    <a:pt x="19374" y="3363"/>
                  </a:cubicBezTo>
                  <a:cubicBezTo>
                    <a:pt x="19058" y="3310"/>
                    <a:pt x="18731" y="3256"/>
                    <a:pt x="18415" y="3214"/>
                  </a:cubicBezTo>
                  <a:cubicBezTo>
                    <a:pt x="18130" y="3176"/>
                    <a:pt x="17877" y="3157"/>
                    <a:pt x="17649" y="3157"/>
                  </a:cubicBezTo>
                  <a:cubicBezTo>
                    <a:pt x="16787" y="3157"/>
                    <a:pt x="16277" y="3426"/>
                    <a:pt x="15698" y="3906"/>
                  </a:cubicBezTo>
                  <a:cubicBezTo>
                    <a:pt x="15418" y="4132"/>
                    <a:pt x="15329" y="4507"/>
                    <a:pt x="15234" y="4900"/>
                  </a:cubicBezTo>
                  <a:cubicBezTo>
                    <a:pt x="15072" y="5586"/>
                    <a:pt x="14888" y="6354"/>
                    <a:pt x="13727" y="6730"/>
                  </a:cubicBezTo>
                  <a:cubicBezTo>
                    <a:pt x="12630" y="7086"/>
                    <a:pt x="11644" y="7264"/>
                    <a:pt x="10779" y="7264"/>
                  </a:cubicBezTo>
                  <a:cubicBezTo>
                    <a:pt x="10211" y="7264"/>
                    <a:pt x="9695" y="7187"/>
                    <a:pt x="9234" y="7033"/>
                  </a:cubicBezTo>
                  <a:cubicBezTo>
                    <a:pt x="7911" y="6587"/>
                    <a:pt x="7166" y="6087"/>
                    <a:pt x="6457" y="5568"/>
                  </a:cubicBezTo>
                  <a:cubicBezTo>
                    <a:pt x="5827" y="5109"/>
                    <a:pt x="5659" y="4299"/>
                    <a:pt x="5481" y="3447"/>
                  </a:cubicBezTo>
                  <a:cubicBezTo>
                    <a:pt x="5338" y="2768"/>
                    <a:pt x="5189" y="2065"/>
                    <a:pt x="4784" y="1558"/>
                  </a:cubicBezTo>
                  <a:cubicBezTo>
                    <a:pt x="4260" y="904"/>
                    <a:pt x="3515" y="390"/>
                    <a:pt x="2740" y="153"/>
                  </a:cubicBezTo>
                  <a:cubicBezTo>
                    <a:pt x="2407" y="51"/>
                    <a:pt x="2072" y="1"/>
                    <a:pt x="17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3790525" y="3056600"/>
              <a:ext cx="610100" cy="194225"/>
            </a:xfrm>
            <a:custGeom>
              <a:avLst/>
              <a:gdLst/>
              <a:ahLst/>
              <a:cxnLst/>
              <a:rect l="l" t="t" r="r" b="b"/>
              <a:pathLst>
                <a:path w="24404" h="7769" extrusionOk="0">
                  <a:moveTo>
                    <a:pt x="1723" y="0"/>
                  </a:moveTo>
                  <a:cubicBezTo>
                    <a:pt x="1164" y="0"/>
                    <a:pt x="580" y="141"/>
                    <a:pt x="0" y="470"/>
                  </a:cubicBezTo>
                  <a:lnTo>
                    <a:pt x="13" y="493"/>
                  </a:lnTo>
                  <a:cubicBezTo>
                    <a:pt x="590" y="164"/>
                    <a:pt x="1170" y="24"/>
                    <a:pt x="1726" y="24"/>
                  </a:cubicBezTo>
                  <a:cubicBezTo>
                    <a:pt x="2962" y="24"/>
                    <a:pt x="4075" y="720"/>
                    <a:pt x="4749" y="1595"/>
                  </a:cubicBezTo>
                  <a:cubicBezTo>
                    <a:pt x="5154" y="2126"/>
                    <a:pt x="5285" y="2871"/>
                    <a:pt x="5411" y="3586"/>
                  </a:cubicBezTo>
                  <a:cubicBezTo>
                    <a:pt x="5565" y="4455"/>
                    <a:pt x="5720" y="5354"/>
                    <a:pt x="6369" y="5844"/>
                  </a:cubicBezTo>
                  <a:cubicBezTo>
                    <a:pt x="6971" y="6290"/>
                    <a:pt x="7722" y="6850"/>
                    <a:pt x="9134" y="7405"/>
                  </a:cubicBezTo>
                  <a:cubicBezTo>
                    <a:pt x="9753" y="7642"/>
                    <a:pt x="10463" y="7768"/>
                    <a:pt x="11208" y="7768"/>
                  </a:cubicBezTo>
                  <a:cubicBezTo>
                    <a:pt x="12005" y="7768"/>
                    <a:pt x="12839" y="7631"/>
                    <a:pt x="13661" y="7351"/>
                  </a:cubicBezTo>
                  <a:cubicBezTo>
                    <a:pt x="14895" y="6946"/>
                    <a:pt x="15044" y="6075"/>
                    <a:pt x="15181" y="5313"/>
                  </a:cubicBezTo>
                  <a:cubicBezTo>
                    <a:pt x="15258" y="4878"/>
                    <a:pt x="15330" y="4474"/>
                    <a:pt x="15599" y="4216"/>
                  </a:cubicBezTo>
                  <a:cubicBezTo>
                    <a:pt x="16254" y="3592"/>
                    <a:pt x="16835" y="3235"/>
                    <a:pt x="17826" y="3235"/>
                  </a:cubicBezTo>
                  <a:cubicBezTo>
                    <a:pt x="17987" y="3235"/>
                    <a:pt x="18159" y="3245"/>
                    <a:pt x="18344" y="3264"/>
                  </a:cubicBezTo>
                  <a:cubicBezTo>
                    <a:pt x="18714" y="3300"/>
                    <a:pt x="19102" y="3358"/>
                    <a:pt x="19471" y="3413"/>
                  </a:cubicBezTo>
                  <a:cubicBezTo>
                    <a:pt x="20120" y="3514"/>
                    <a:pt x="20779" y="3615"/>
                    <a:pt x="21419" y="3615"/>
                  </a:cubicBezTo>
                  <a:cubicBezTo>
                    <a:pt x="22520" y="3615"/>
                    <a:pt x="23563" y="3314"/>
                    <a:pt x="24404" y="2192"/>
                  </a:cubicBezTo>
                  <a:lnTo>
                    <a:pt x="24385" y="2179"/>
                  </a:lnTo>
                  <a:cubicBezTo>
                    <a:pt x="23550" y="3293"/>
                    <a:pt x="22516" y="3592"/>
                    <a:pt x="21421" y="3592"/>
                  </a:cubicBezTo>
                  <a:cubicBezTo>
                    <a:pt x="20782" y="3592"/>
                    <a:pt x="20123" y="3490"/>
                    <a:pt x="19471" y="3388"/>
                  </a:cubicBezTo>
                  <a:cubicBezTo>
                    <a:pt x="19102" y="3336"/>
                    <a:pt x="18720" y="3276"/>
                    <a:pt x="18351" y="3240"/>
                  </a:cubicBezTo>
                  <a:cubicBezTo>
                    <a:pt x="18167" y="3221"/>
                    <a:pt x="17995" y="3212"/>
                    <a:pt x="17834" y="3212"/>
                  </a:cubicBezTo>
                  <a:cubicBezTo>
                    <a:pt x="16830" y="3212"/>
                    <a:pt x="16243" y="3573"/>
                    <a:pt x="15580" y="4199"/>
                  </a:cubicBezTo>
                  <a:cubicBezTo>
                    <a:pt x="15306" y="4461"/>
                    <a:pt x="15234" y="4873"/>
                    <a:pt x="15157" y="5307"/>
                  </a:cubicBezTo>
                  <a:cubicBezTo>
                    <a:pt x="15027" y="6064"/>
                    <a:pt x="14871" y="6927"/>
                    <a:pt x="13655" y="7333"/>
                  </a:cubicBezTo>
                  <a:cubicBezTo>
                    <a:pt x="12835" y="7606"/>
                    <a:pt x="12000" y="7743"/>
                    <a:pt x="11208" y="7743"/>
                  </a:cubicBezTo>
                  <a:cubicBezTo>
                    <a:pt x="10465" y="7743"/>
                    <a:pt x="9760" y="7623"/>
                    <a:pt x="9140" y="7381"/>
                  </a:cubicBezTo>
                  <a:cubicBezTo>
                    <a:pt x="7734" y="6833"/>
                    <a:pt x="6990" y="6272"/>
                    <a:pt x="6388" y="5819"/>
                  </a:cubicBezTo>
                  <a:cubicBezTo>
                    <a:pt x="5744" y="5337"/>
                    <a:pt x="5595" y="4485"/>
                    <a:pt x="5434" y="3586"/>
                  </a:cubicBezTo>
                  <a:cubicBezTo>
                    <a:pt x="5309" y="2858"/>
                    <a:pt x="5178" y="2114"/>
                    <a:pt x="4768" y="1584"/>
                  </a:cubicBezTo>
                  <a:cubicBezTo>
                    <a:pt x="4089" y="700"/>
                    <a:pt x="2968" y="0"/>
                    <a:pt x="17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3789950" y="3051325"/>
              <a:ext cx="611100" cy="207200"/>
            </a:xfrm>
            <a:custGeom>
              <a:avLst/>
              <a:gdLst/>
              <a:ahLst/>
              <a:cxnLst/>
              <a:rect l="l" t="t" r="r" b="b"/>
              <a:pathLst>
                <a:path w="24444" h="8288" extrusionOk="0">
                  <a:moveTo>
                    <a:pt x="1708" y="0"/>
                  </a:moveTo>
                  <a:cubicBezTo>
                    <a:pt x="1129" y="0"/>
                    <a:pt x="553" y="150"/>
                    <a:pt x="1" y="448"/>
                  </a:cubicBezTo>
                  <a:lnTo>
                    <a:pt x="12" y="472"/>
                  </a:lnTo>
                  <a:cubicBezTo>
                    <a:pt x="589" y="158"/>
                    <a:pt x="1164" y="23"/>
                    <a:pt x="1711" y="23"/>
                  </a:cubicBezTo>
                  <a:cubicBezTo>
                    <a:pt x="2969" y="23"/>
                    <a:pt x="4083" y="735"/>
                    <a:pt x="4742" y="1628"/>
                  </a:cubicBezTo>
                  <a:cubicBezTo>
                    <a:pt x="5148" y="2175"/>
                    <a:pt x="5261" y="2962"/>
                    <a:pt x="5374" y="3720"/>
                  </a:cubicBezTo>
                  <a:cubicBezTo>
                    <a:pt x="5505" y="4636"/>
                    <a:pt x="5641" y="5584"/>
                    <a:pt x="6309" y="6096"/>
                  </a:cubicBezTo>
                  <a:lnTo>
                    <a:pt x="6369" y="6143"/>
                  </a:lnTo>
                  <a:cubicBezTo>
                    <a:pt x="6971" y="6608"/>
                    <a:pt x="7656" y="7133"/>
                    <a:pt x="9037" y="7746"/>
                  </a:cubicBezTo>
                  <a:cubicBezTo>
                    <a:pt x="9485" y="7949"/>
                    <a:pt x="10420" y="8288"/>
                    <a:pt x="11605" y="8288"/>
                  </a:cubicBezTo>
                  <a:cubicBezTo>
                    <a:pt x="12213" y="8288"/>
                    <a:pt x="12886" y="8199"/>
                    <a:pt x="13596" y="7955"/>
                  </a:cubicBezTo>
                  <a:cubicBezTo>
                    <a:pt x="14882" y="7514"/>
                    <a:pt x="15001" y="6561"/>
                    <a:pt x="15108" y="5721"/>
                  </a:cubicBezTo>
                  <a:cubicBezTo>
                    <a:pt x="15168" y="5244"/>
                    <a:pt x="15221" y="4798"/>
                    <a:pt x="15490" y="4512"/>
                  </a:cubicBezTo>
                  <a:cubicBezTo>
                    <a:pt x="16087" y="3859"/>
                    <a:pt x="16735" y="3280"/>
                    <a:pt x="17980" y="3280"/>
                  </a:cubicBezTo>
                  <a:cubicBezTo>
                    <a:pt x="18077" y="3280"/>
                    <a:pt x="18179" y="3283"/>
                    <a:pt x="18284" y="3291"/>
                  </a:cubicBezTo>
                  <a:cubicBezTo>
                    <a:pt x="18702" y="3313"/>
                    <a:pt x="19136" y="3379"/>
                    <a:pt x="19554" y="3434"/>
                  </a:cubicBezTo>
                  <a:cubicBezTo>
                    <a:pt x="20165" y="3518"/>
                    <a:pt x="20783" y="3604"/>
                    <a:pt x="21385" y="3604"/>
                  </a:cubicBezTo>
                  <a:cubicBezTo>
                    <a:pt x="22514" y="3604"/>
                    <a:pt x="23586" y="3303"/>
                    <a:pt x="24444" y="2134"/>
                  </a:cubicBezTo>
                  <a:lnTo>
                    <a:pt x="24427" y="2122"/>
                  </a:lnTo>
                  <a:cubicBezTo>
                    <a:pt x="23573" y="3282"/>
                    <a:pt x="22509" y="3581"/>
                    <a:pt x="21388" y="3581"/>
                  </a:cubicBezTo>
                  <a:cubicBezTo>
                    <a:pt x="20787" y="3581"/>
                    <a:pt x="20169" y="3495"/>
                    <a:pt x="19559" y="3409"/>
                  </a:cubicBezTo>
                  <a:cubicBezTo>
                    <a:pt x="19136" y="3355"/>
                    <a:pt x="18702" y="3296"/>
                    <a:pt x="18290" y="3266"/>
                  </a:cubicBezTo>
                  <a:cubicBezTo>
                    <a:pt x="18184" y="3259"/>
                    <a:pt x="18083" y="3255"/>
                    <a:pt x="17986" y="3255"/>
                  </a:cubicBezTo>
                  <a:cubicBezTo>
                    <a:pt x="16728" y="3255"/>
                    <a:pt x="16075" y="3842"/>
                    <a:pt x="15471" y="4493"/>
                  </a:cubicBezTo>
                  <a:cubicBezTo>
                    <a:pt x="15198" y="4785"/>
                    <a:pt x="15144" y="5238"/>
                    <a:pt x="15085" y="5714"/>
                  </a:cubicBezTo>
                  <a:cubicBezTo>
                    <a:pt x="14984" y="6549"/>
                    <a:pt x="14864" y="7496"/>
                    <a:pt x="13590" y="7930"/>
                  </a:cubicBezTo>
                  <a:cubicBezTo>
                    <a:pt x="12882" y="8173"/>
                    <a:pt x="12208" y="8262"/>
                    <a:pt x="11601" y="8262"/>
                  </a:cubicBezTo>
                  <a:cubicBezTo>
                    <a:pt x="10419" y="8262"/>
                    <a:pt x="9490" y="7925"/>
                    <a:pt x="9050" y="7729"/>
                  </a:cubicBezTo>
                  <a:cubicBezTo>
                    <a:pt x="7667" y="7108"/>
                    <a:pt x="6988" y="6585"/>
                    <a:pt x="6386" y="6126"/>
                  </a:cubicBezTo>
                  <a:lnTo>
                    <a:pt x="6320" y="6079"/>
                  </a:lnTo>
                  <a:cubicBezTo>
                    <a:pt x="5666" y="5571"/>
                    <a:pt x="5534" y="4672"/>
                    <a:pt x="5391" y="3720"/>
                  </a:cubicBezTo>
                  <a:cubicBezTo>
                    <a:pt x="5284" y="2956"/>
                    <a:pt x="5171" y="2170"/>
                    <a:pt x="4761" y="1611"/>
                  </a:cubicBezTo>
                  <a:cubicBezTo>
                    <a:pt x="4272" y="949"/>
                    <a:pt x="3551" y="424"/>
                    <a:pt x="2782" y="174"/>
                  </a:cubicBezTo>
                  <a:cubicBezTo>
                    <a:pt x="2426" y="58"/>
                    <a:pt x="2067" y="0"/>
                    <a:pt x="17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789475" y="3046025"/>
              <a:ext cx="612200" cy="220875"/>
            </a:xfrm>
            <a:custGeom>
              <a:avLst/>
              <a:gdLst/>
              <a:ahLst/>
              <a:cxnLst/>
              <a:rect l="l" t="t" r="r" b="b"/>
              <a:pathLst>
                <a:path w="24488" h="8835" extrusionOk="0">
                  <a:moveTo>
                    <a:pt x="1689" y="0"/>
                  </a:moveTo>
                  <a:cubicBezTo>
                    <a:pt x="1120" y="0"/>
                    <a:pt x="548" y="143"/>
                    <a:pt x="1" y="428"/>
                  </a:cubicBezTo>
                  <a:lnTo>
                    <a:pt x="12" y="451"/>
                  </a:lnTo>
                  <a:cubicBezTo>
                    <a:pt x="588" y="153"/>
                    <a:pt x="1157" y="24"/>
                    <a:pt x="1696" y="24"/>
                  </a:cubicBezTo>
                  <a:cubicBezTo>
                    <a:pt x="2974" y="24"/>
                    <a:pt x="4084" y="750"/>
                    <a:pt x="4725" y="1655"/>
                  </a:cubicBezTo>
                  <a:cubicBezTo>
                    <a:pt x="5131" y="2233"/>
                    <a:pt x="5231" y="3055"/>
                    <a:pt x="5327" y="3853"/>
                  </a:cubicBezTo>
                  <a:cubicBezTo>
                    <a:pt x="5440" y="4818"/>
                    <a:pt x="5560" y="5819"/>
                    <a:pt x="6239" y="6349"/>
                  </a:cubicBezTo>
                  <a:cubicBezTo>
                    <a:pt x="6275" y="6379"/>
                    <a:pt x="6317" y="6409"/>
                    <a:pt x="6352" y="6440"/>
                  </a:cubicBezTo>
                  <a:cubicBezTo>
                    <a:pt x="6900" y="6874"/>
                    <a:pt x="7579" y="7410"/>
                    <a:pt x="8943" y="8095"/>
                  </a:cubicBezTo>
                  <a:cubicBezTo>
                    <a:pt x="9570" y="8417"/>
                    <a:pt x="10636" y="8835"/>
                    <a:pt x="11863" y="8835"/>
                  </a:cubicBezTo>
                  <a:cubicBezTo>
                    <a:pt x="12393" y="8835"/>
                    <a:pt x="12960" y="8757"/>
                    <a:pt x="13524" y="8560"/>
                  </a:cubicBezTo>
                  <a:cubicBezTo>
                    <a:pt x="14871" y="8090"/>
                    <a:pt x="14954" y="7047"/>
                    <a:pt x="15033" y="6124"/>
                  </a:cubicBezTo>
                  <a:cubicBezTo>
                    <a:pt x="15074" y="5612"/>
                    <a:pt x="15110" y="5123"/>
                    <a:pt x="15372" y="4807"/>
                  </a:cubicBezTo>
                  <a:cubicBezTo>
                    <a:pt x="16002" y="4049"/>
                    <a:pt x="16727" y="3315"/>
                    <a:pt x="18092" y="3315"/>
                  </a:cubicBezTo>
                  <a:cubicBezTo>
                    <a:pt x="18134" y="3315"/>
                    <a:pt x="18177" y="3315"/>
                    <a:pt x="18220" y="3317"/>
                  </a:cubicBezTo>
                  <a:cubicBezTo>
                    <a:pt x="18672" y="3330"/>
                    <a:pt x="19131" y="3388"/>
                    <a:pt x="19620" y="3448"/>
                  </a:cubicBezTo>
                  <a:cubicBezTo>
                    <a:pt x="20199" y="3521"/>
                    <a:pt x="20784" y="3595"/>
                    <a:pt x="21356" y="3595"/>
                  </a:cubicBezTo>
                  <a:cubicBezTo>
                    <a:pt x="22509" y="3595"/>
                    <a:pt x="23607" y="3295"/>
                    <a:pt x="24487" y="2084"/>
                  </a:cubicBezTo>
                  <a:lnTo>
                    <a:pt x="24470" y="2066"/>
                  </a:lnTo>
                  <a:cubicBezTo>
                    <a:pt x="23592" y="3271"/>
                    <a:pt x="22496" y="3570"/>
                    <a:pt x="21345" y="3570"/>
                  </a:cubicBezTo>
                  <a:cubicBezTo>
                    <a:pt x="20777" y="3570"/>
                    <a:pt x="20195" y="3497"/>
                    <a:pt x="19620" y="3424"/>
                  </a:cubicBezTo>
                  <a:cubicBezTo>
                    <a:pt x="19137" y="3365"/>
                    <a:pt x="18672" y="3305"/>
                    <a:pt x="18220" y="3294"/>
                  </a:cubicBezTo>
                  <a:cubicBezTo>
                    <a:pt x="18175" y="3292"/>
                    <a:pt x="18131" y="3292"/>
                    <a:pt x="18088" y="3292"/>
                  </a:cubicBezTo>
                  <a:cubicBezTo>
                    <a:pt x="16714" y="3292"/>
                    <a:pt x="15984" y="4027"/>
                    <a:pt x="15355" y="4789"/>
                  </a:cubicBezTo>
                  <a:cubicBezTo>
                    <a:pt x="15092" y="5111"/>
                    <a:pt x="15050" y="5604"/>
                    <a:pt x="15009" y="6124"/>
                  </a:cubicBezTo>
                  <a:cubicBezTo>
                    <a:pt x="14931" y="7034"/>
                    <a:pt x="14847" y="8071"/>
                    <a:pt x="13519" y="8536"/>
                  </a:cubicBezTo>
                  <a:cubicBezTo>
                    <a:pt x="12953" y="8734"/>
                    <a:pt x="12394" y="8812"/>
                    <a:pt x="11866" y="8812"/>
                  </a:cubicBezTo>
                  <a:cubicBezTo>
                    <a:pt x="10642" y="8812"/>
                    <a:pt x="9578" y="8394"/>
                    <a:pt x="8949" y="8078"/>
                  </a:cubicBezTo>
                  <a:cubicBezTo>
                    <a:pt x="7591" y="7386"/>
                    <a:pt x="6911" y="6850"/>
                    <a:pt x="6364" y="6421"/>
                  </a:cubicBezTo>
                  <a:cubicBezTo>
                    <a:pt x="6328" y="6391"/>
                    <a:pt x="6292" y="6362"/>
                    <a:pt x="6251" y="6332"/>
                  </a:cubicBezTo>
                  <a:cubicBezTo>
                    <a:pt x="5583" y="5808"/>
                    <a:pt x="5464" y="4812"/>
                    <a:pt x="5351" y="3853"/>
                  </a:cubicBezTo>
                  <a:cubicBezTo>
                    <a:pt x="5256" y="3049"/>
                    <a:pt x="5154" y="2221"/>
                    <a:pt x="4744" y="1637"/>
                  </a:cubicBezTo>
                  <a:cubicBezTo>
                    <a:pt x="4273" y="970"/>
                    <a:pt x="3564" y="440"/>
                    <a:pt x="2795" y="184"/>
                  </a:cubicBezTo>
                  <a:cubicBezTo>
                    <a:pt x="2433" y="61"/>
                    <a:pt x="2061" y="0"/>
                    <a:pt x="1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3789050" y="3040750"/>
              <a:ext cx="613075" cy="234950"/>
            </a:xfrm>
            <a:custGeom>
              <a:avLst/>
              <a:gdLst/>
              <a:ahLst/>
              <a:cxnLst/>
              <a:rect l="l" t="t" r="r" b="b"/>
              <a:pathLst>
                <a:path w="24523" h="9398" extrusionOk="0">
                  <a:moveTo>
                    <a:pt x="1677" y="0"/>
                  </a:moveTo>
                  <a:cubicBezTo>
                    <a:pt x="1115" y="0"/>
                    <a:pt x="549" y="137"/>
                    <a:pt x="1" y="406"/>
                  </a:cubicBezTo>
                  <a:lnTo>
                    <a:pt x="12" y="431"/>
                  </a:lnTo>
                  <a:cubicBezTo>
                    <a:pt x="585" y="146"/>
                    <a:pt x="1147" y="22"/>
                    <a:pt x="1678" y="22"/>
                  </a:cubicBezTo>
                  <a:cubicBezTo>
                    <a:pt x="2978" y="22"/>
                    <a:pt x="4089" y="764"/>
                    <a:pt x="4706" y="1682"/>
                  </a:cubicBezTo>
                  <a:cubicBezTo>
                    <a:pt x="5118" y="2284"/>
                    <a:pt x="5201" y="3153"/>
                    <a:pt x="5278" y="3987"/>
                  </a:cubicBezTo>
                  <a:cubicBezTo>
                    <a:pt x="5374" y="5000"/>
                    <a:pt x="5476" y="6049"/>
                    <a:pt x="6166" y="6609"/>
                  </a:cubicBezTo>
                  <a:cubicBezTo>
                    <a:pt x="6214" y="6645"/>
                    <a:pt x="6268" y="6686"/>
                    <a:pt x="6315" y="6728"/>
                  </a:cubicBezTo>
                  <a:cubicBezTo>
                    <a:pt x="6840" y="7151"/>
                    <a:pt x="7495" y="7681"/>
                    <a:pt x="8842" y="8444"/>
                  </a:cubicBezTo>
                  <a:cubicBezTo>
                    <a:pt x="9688" y="8920"/>
                    <a:pt x="10838" y="9397"/>
                    <a:pt x="12047" y="9397"/>
                  </a:cubicBezTo>
                  <a:cubicBezTo>
                    <a:pt x="12512" y="9397"/>
                    <a:pt x="12982" y="9326"/>
                    <a:pt x="13453" y="9158"/>
                  </a:cubicBezTo>
                  <a:cubicBezTo>
                    <a:pt x="14853" y="8658"/>
                    <a:pt x="14907" y="7526"/>
                    <a:pt x="14948" y="6530"/>
                  </a:cubicBezTo>
                  <a:cubicBezTo>
                    <a:pt x="14978" y="5977"/>
                    <a:pt x="15001" y="5447"/>
                    <a:pt x="15257" y="5101"/>
                  </a:cubicBezTo>
                  <a:cubicBezTo>
                    <a:pt x="15889" y="4250"/>
                    <a:pt x="16687" y="3343"/>
                    <a:pt x="18153" y="3343"/>
                  </a:cubicBezTo>
                  <a:cubicBezTo>
                    <a:pt x="18636" y="3343"/>
                    <a:pt x="19136" y="3398"/>
                    <a:pt x="19667" y="3456"/>
                  </a:cubicBezTo>
                  <a:cubicBezTo>
                    <a:pt x="20207" y="3520"/>
                    <a:pt x="20759" y="3584"/>
                    <a:pt x="21302" y="3584"/>
                  </a:cubicBezTo>
                  <a:cubicBezTo>
                    <a:pt x="21622" y="3584"/>
                    <a:pt x="21938" y="3562"/>
                    <a:pt x="22246" y="3505"/>
                  </a:cubicBezTo>
                  <a:cubicBezTo>
                    <a:pt x="23187" y="3332"/>
                    <a:pt x="23932" y="2849"/>
                    <a:pt x="24523" y="2026"/>
                  </a:cubicBezTo>
                  <a:lnTo>
                    <a:pt x="24504" y="2009"/>
                  </a:lnTo>
                  <a:cubicBezTo>
                    <a:pt x="23611" y="3261"/>
                    <a:pt x="22489" y="3558"/>
                    <a:pt x="21314" y="3558"/>
                  </a:cubicBezTo>
                  <a:cubicBezTo>
                    <a:pt x="20772" y="3558"/>
                    <a:pt x="20219" y="3495"/>
                    <a:pt x="19673" y="3433"/>
                  </a:cubicBezTo>
                  <a:cubicBezTo>
                    <a:pt x="19142" y="3373"/>
                    <a:pt x="18642" y="3320"/>
                    <a:pt x="18153" y="3320"/>
                  </a:cubicBezTo>
                  <a:cubicBezTo>
                    <a:pt x="16676" y="3320"/>
                    <a:pt x="15878" y="4231"/>
                    <a:pt x="15240" y="5083"/>
                  </a:cubicBezTo>
                  <a:cubicBezTo>
                    <a:pt x="14978" y="5441"/>
                    <a:pt x="14954" y="5971"/>
                    <a:pt x="14924" y="6530"/>
                  </a:cubicBezTo>
                  <a:cubicBezTo>
                    <a:pt x="14883" y="7520"/>
                    <a:pt x="14828" y="8639"/>
                    <a:pt x="13441" y="9134"/>
                  </a:cubicBezTo>
                  <a:cubicBezTo>
                    <a:pt x="12974" y="9303"/>
                    <a:pt x="12501" y="9374"/>
                    <a:pt x="12037" y="9374"/>
                  </a:cubicBezTo>
                  <a:cubicBezTo>
                    <a:pt x="10836" y="9374"/>
                    <a:pt x="9696" y="8898"/>
                    <a:pt x="8853" y="8425"/>
                  </a:cubicBezTo>
                  <a:cubicBezTo>
                    <a:pt x="7508" y="7663"/>
                    <a:pt x="6857" y="7132"/>
                    <a:pt x="6334" y="6709"/>
                  </a:cubicBezTo>
                  <a:cubicBezTo>
                    <a:pt x="6279" y="6668"/>
                    <a:pt x="6232" y="6626"/>
                    <a:pt x="6185" y="6590"/>
                  </a:cubicBezTo>
                  <a:cubicBezTo>
                    <a:pt x="5499" y="6037"/>
                    <a:pt x="5398" y="4993"/>
                    <a:pt x="5303" y="3987"/>
                  </a:cubicBezTo>
                  <a:cubicBezTo>
                    <a:pt x="5220" y="3147"/>
                    <a:pt x="5141" y="2277"/>
                    <a:pt x="4725" y="1669"/>
                  </a:cubicBezTo>
                  <a:cubicBezTo>
                    <a:pt x="4272" y="997"/>
                    <a:pt x="3575" y="461"/>
                    <a:pt x="2812" y="192"/>
                  </a:cubicBezTo>
                  <a:cubicBezTo>
                    <a:pt x="2440" y="64"/>
                    <a:pt x="2060" y="0"/>
                    <a:pt x="167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10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2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110000" cy="18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-1562170" y="396613"/>
            <a:ext cx="12279414" cy="4354826"/>
            <a:chOff x="-1562170" y="396613"/>
            <a:chExt cx="12279414" cy="4354826"/>
          </a:xfrm>
        </p:grpSpPr>
        <p:grpSp>
          <p:nvGrpSpPr>
            <p:cNvPr id="161" name="Google Shape;161;p3"/>
            <p:cNvGrpSpPr/>
            <p:nvPr/>
          </p:nvGrpSpPr>
          <p:grpSpPr>
            <a:xfrm rot="-6199890">
              <a:off x="-1374511" y="793339"/>
              <a:ext cx="2989767" cy="2749786"/>
              <a:chOff x="3756275" y="2288475"/>
              <a:chExt cx="450850" cy="4146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3"/>
            <p:cNvGrpSpPr/>
            <p:nvPr/>
          </p:nvGrpSpPr>
          <p:grpSpPr>
            <a:xfrm rot="4583324">
              <a:off x="7534262" y="1600052"/>
              <a:ext cx="2989787" cy="2749814"/>
              <a:chOff x="3756275" y="2288475"/>
              <a:chExt cx="450850" cy="414675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775" y="2200740"/>
            <a:ext cx="742026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>
            <a:spLocks noGrp="1"/>
          </p:cNvSpPr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7" name="Google Shape;317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3"/>
          <p:cNvSpPr txBox="1">
            <a:spLocks noGrp="1"/>
          </p:cNvSpPr>
          <p:nvPr>
            <p:ph type="subTitle" idx="1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_1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21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21"/>
          <p:cNvGrpSpPr/>
          <p:nvPr/>
        </p:nvGrpSpPr>
        <p:grpSpPr>
          <a:xfrm>
            <a:off x="2299310" y="-920023"/>
            <a:ext cx="4692977" cy="6649282"/>
            <a:chOff x="2299310" y="-920023"/>
            <a:chExt cx="4692977" cy="6649282"/>
          </a:xfrm>
        </p:grpSpPr>
        <p:sp>
          <p:nvSpPr>
            <p:cNvPr id="1412" name="Google Shape;1412;p21"/>
            <p:cNvSpPr/>
            <p:nvPr/>
          </p:nvSpPr>
          <p:spPr>
            <a:xfrm>
              <a:off x="5627358" y="-920023"/>
              <a:ext cx="1364929" cy="136505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3" name="Google Shape;1413;p21"/>
            <p:cNvGrpSpPr/>
            <p:nvPr/>
          </p:nvGrpSpPr>
          <p:grpSpPr>
            <a:xfrm>
              <a:off x="2299310" y="4662649"/>
              <a:ext cx="1968907" cy="1066610"/>
              <a:chOff x="3447500" y="2173650"/>
              <a:chExt cx="395625" cy="214325"/>
            </a:xfrm>
          </p:grpSpPr>
          <p:sp>
            <p:nvSpPr>
              <p:cNvPr id="1414" name="Google Shape;1414;p21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1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1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1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1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1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1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1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1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1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1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1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1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1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1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1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1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1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1" name="Google Shape;15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34935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3" name="Google Shape;1523;p21"/>
          <p:cNvSpPr txBox="1">
            <a:spLocks noGrp="1"/>
          </p:cNvSpPr>
          <p:nvPr>
            <p:ph type="body" idx="2"/>
          </p:nvPr>
        </p:nvSpPr>
        <p:spPr>
          <a:xfrm>
            <a:off x="4572158" y="1139550"/>
            <a:ext cx="34935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22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22"/>
          <p:cNvGrpSpPr/>
          <p:nvPr/>
        </p:nvGrpSpPr>
        <p:grpSpPr>
          <a:xfrm>
            <a:off x="3239436" y="-947772"/>
            <a:ext cx="7108578" cy="6652326"/>
            <a:chOff x="3239436" y="-947772"/>
            <a:chExt cx="7108578" cy="6652326"/>
          </a:xfrm>
        </p:grpSpPr>
        <p:grpSp>
          <p:nvGrpSpPr>
            <p:cNvPr id="1527" name="Google Shape;1527;p22"/>
            <p:cNvGrpSpPr/>
            <p:nvPr/>
          </p:nvGrpSpPr>
          <p:grpSpPr>
            <a:xfrm rot="6300022">
              <a:off x="7230377" y="2934730"/>
              <a:ext cx="3833805" cy="1458893"/>
              <a:chOff x="3786800" y="3040750"/>
              <a:chExt cx="617400" cy="234950"/>
            </a:xfrm>
          </p:grpSpPr>
          <p:sp>
            <p:nvSpPr>
              <p:cNvPr id="1528" name="Google Shape;1528;p22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2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2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2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2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2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2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2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2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2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2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2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2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2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2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2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2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2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2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2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2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2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2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2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2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2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2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2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2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2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1" name="Google Shape;1561;p22"/>
            <p:cNvSpPr/>
            <p:nvPr/>
          </p:nvSpPr>
          <p:spPr>
            <a:xfrm>
              <a:off x="3239436" y="-947772"/>
              <a:ext cx="1392678" cy="1392791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2" name="Google Shape;15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171" y="4283973"/>
            <a:ext cx="649201" cy="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2"/>
          <p:cNvSpPr txBox="1">
            <a:spLocks noGrp="1"/>
          </p:cNvSpPr>
          <p:nvPr>
            <p:ph type="subTitle" idx="1"/>
          </p:nvPr>
        </p:nvSpPr>
        <p:spPr>
          <a:xfrm>
            <a:off x="937625" y="27606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22"/>
          <p:cNvSpPr txBox="1">
            <a:spLocks noGrp="1"/>
          </p:cNvSpPr>
          <p:nvPr>
            <p:ph type="subTitle" idx="2"/>
          </p:nvPr>
        </p:nvSpPr>
        <p:spPr>
          <a:xfrm>
            <a:off x="3484346" y="27606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22"/>
          <p:cNvSpPr txBox="1">
            <a:spLocks noGrp="1"/>
          </p:cNvSpPr>
          <p:nvPr>
            <p:ph type="subTitle" idx="3"/>
          </p:nvPr>
        </p:nvSpPr>
        <p:spPr>
          <a:xfrm>
            <a:off x="6031074" y="27606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22"/>
          <p:cNvSpPr txBox="1">
            <a:spLocks noGrp="1"/>
          </p:cNvSpPr>
          <p:nvPr>
            <p:ph type="subTitle" idx="4"/>
          </p:nvPr>
        </p:nvSpPr>
        <p:spPr>
          <a:xfrm>
            <a:off x="937625" y="2326100"/>
            <a:ext cx="2175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8" name="Google Shape;1568;p22"/>
          <p:cNvSpPr txBox="1">
            <a:spLocks noGrp="1"/>
          </p:cNvSpPr>
          <p:nvPr>
            <p:ph type="subTitle" idx="5"/>
          </p:nvPr>
        </p:nvSpPr>
        <p:spPr>
          <a:xfrm>
            <a:off x="3484347" y="2326100"/>
            <a:ext cx="2175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9" name="Google Shape;1569;p22"/>
          <p:cNvSpPr txBox="1">
            <a:spLocks noGrp="1"/>
          </p:cNvSpPr>
          <p:nvPr>
            <p:ph type="subTitle" idx="6"/>
          </p:nvPr>
        </p:nvSpPr>
        <p:spPr>
          <a:xfrm>
            <a:off x="6031075" y="2326100"/>
            <a:ext cx="2175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2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3"/>
          <p:cNvGrpSpPr/>
          <p:nvPr/>
        </p:nvGrpSpPr>
        <p:grpSpPr>
          <a:xfrm>
            <a:off x="0" y="-790995"/>
            <a:ext cx="10848412" cy="6683626"/>
            <a:chOff x="0" y="-790995"/>
            <a:chExt cx="10848412" cy="6683626"/>
          </a:xfrm>
        </p:grpSpPr>
        <p:grpSp>
          <p:nvGrpSpPr>
            <p:cNvPr id="1573" name="Google Shape;1573;p23"/>
            <p:cNvGrpSpPr/>
            <p:nvPr/>
          </p:nvGrpSpPr>
          <p:grpSpPr>
            <a:xfrm rot="3131997">
              <a:off x="7105703" y="477808"/>
              <a:ext cx="3926236" cy="1458913"/>
              <a:chOff x="4306625" y="2321575"/>
              <a:chExt cx="566750" cy="210600"/>
            </a:xfrm>
          </p:grpSpPr>
          <p:sp>
            <p:nvSpPr>
              <p:cNvPr id="1574" name="Google Shape;1574;p23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7" name="Google Shape;1607;p23"/>
            <p:cNvSpPr/>
            <p:nvPr/>
          </p:nvSpPr>
          <p:spPr>
            <a:xfrm>
              <a:off x="0" y="4608576"/>
              <a:ext cx="1283956" cy="1284056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3"/>
          <p:cNvSpPr txBox="1">
            <a:spLocks noGrp="1"/>
          </p:cNvSpPr>
          <p:nvPr>
            <p:ph type="subTitle" idx="1"/>
          </p:nvPr>
        </p:nvSpPr>
        <p:spPr>
          <a:xfrm>
            <a:off x="72002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3"/>
          <p:cNvSpPr txBox="1">
            <a:spLocks noGrp="1"/>
          </p:cNvSpPr>
          <p:nvPr>
            <p:ph type="subTitle" idx="2"/>
          </p:nvPr>
        </p:nvSpPr>
        <p:spPr>
          <a:xfrm>
            <a:off x="3325000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23"/>
          <p:cNvSpPr txBox="1">
            <a:spLocks noGrp="1"/>
          </p:cNvSpPr>
          <p:nvPr>
            <p:ph type="subTitle" idx="3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23"/>
          <p:cNvSpPr txBox="1">
            <a:spLocks noGrp="1"/>
          </p:cNvSpPr>
          <p:nvPr>
            <p:ph type="subTitle" idx="4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3" name="Google Shape;1613;p23"/>
          <p:cNvSpPr txBox="1">
            <a:spLocks noGrp="1"/>
          </p:cNvSpPr>
          <p:nvPr>
            <p:ph type="subTitle" idx="5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4" name="Google Shape;1614;p23"/>
          <p:cNvSpPr txBox="1">
            <a:spLocks noGrp="1"/>
          </p:cNvSpPr>
          <p:nvPr>
            <p:ph type="subTitle" idx="6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2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24"/>
          <p:cNvGrpSpPr/>
          <p:nvPr/>
        </p:nvGrpSpPr>
        <p:grpSpPr>
          <a:xfrm>
            <a:off x="-1472519" y="-1035191"/>
            <a:ext cx="12310137" cy="3966501"/>
            <a:chOff x="-1472519" y="-1035191"/>
            <a:chExt cx="12310137" cy="3966501"/>
          </a:xfrm>
        </p:grpSpPr>
        <p:grpSp>
          <p:nvGrpSpPr>
            <p:cNvPr id="1618" name="Google Shape;1618;p24"/>
            <p:cNvGrpSpPr/>
            <p:nvPr/>
          </p:nvGrpSpPr>
          <p:grpSpPr>
            <a:xfrm rot="2475772">
              <a:off x="7576294" y="-223321"/>
              <a:ext cx="3092825" cy="1675440"/>
              <a:chOff x="3447500" y="2173650"/>
              <a:chExt cx="395625" cy="214325"/>
            </a:xfrm>
          </p:grpSpPr>
          <p:sp>
            <p:nvSpPr>
              <p:cNvPr id="1619" name="Google Shape;1619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4"/>
            <p:cNvGrpSpPr/>
            <p:nvPr/>
          </p:nvGrpSpPr>
          <p:grpSpPr>
            <a:xfrm rot="5849117">
              <a:off x="-1986896" y="451249"/>
              <a:ext cx="3092806" cy="1675423"/>
              <a:chOff x="3447500" y="2173650"/>
              <a:chExt cx="395625" cy="214325"/>
            </a:xfrm>
          </p:grpSpPr>
          <p:sp>
            <p:nvSpPr>
              <p:cNvPr id="1727" name="Google Shape;1727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34" name="Google Shape;1834;p2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24"/>
          <p:cNvSpPr txBox="1">
            <a:spLocks noGrp="1"/>
          </p:cNvSpPr>
          <p:nvPr>
            <p:ph type="subTitle" idx="1"/>
          </p:nvPr>
        </p:nvSpPr>
        <p:spPr>
          <a:xfrm>
            <a:off x="1308225" y="1593732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24"/>
          <p:cNvSpPr txBox="1">
            <a:spLocks noGrp="1"/>
          </p:cNvSpPr>
          <p:nvPr>
            <p:ph type="subTitle" idx="2"/>
          </p:nvPr>
        </p:nvSpPr>
        <p:spPr>
          <a:xfrm>
            <a:off x="1308225" y="2710780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24"/>
          <p:cNvSpPr txBox="1">
            <a:spLocks noGrp="1"/>
          </p:cNvSpPr>
          <p:nvPr>
            <p:ph type="subTitle" idx="3"/>
          </p:nvPr>
        </p:nvSpPr>
        <p:spPr>
          <a:xfrm>
            <a:off x="1308225" y="3827829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24"/>
          <p:cNvSpPr txBox="1">
            <a:spLocks noGrp="1"/>
          </p:cNvSpPr>
          <p:nvPr>
            <p:ph type="subTitle" idx="4"/>
          </p:nvPr>
        </p:nvSpPr>
        <p:spPr>
          <a:xfrm>
            <a:off x="1308225" y="132982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9" name="Google Shape;1839;p24"/>
          <p:cNvSpPr txBox="1">
            <a:spLocks noGrp="1"/>
          </p:cNvSpPr>
          <p:nvPr>
            <p:ph type="subTitle" idx="5"/>
          </p:nvPr>
        </p:nvSpPr>
        <p:spPr>
          <a:xfrm>
            <a:off x="1308225" y="245037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0" name="Google Shape;1840;p24"/>
          <p:cNvSpPr txBox="1">
            <a:spLocks noGrp="1"/>
          </p:cNvSpPr>
          <p:nvPr>
            <p:ph type="subTitle" idx="6"/>
          </p:nvPr>
        </p:nvSpPr>
        <p:spPr>
          <a:xfrm>
            <a:off x="1308225" y="357092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25"/>
          <p:cNvGrpSpPr/>
          <p:nvPr/>
        </p:nvGrpSpPr>
        <p:grpSpPr>
          <a:xfrm>
            <a:off x="-427701" y="1675576"/>
            <a:ext cx="10440656" cy="5556510"/>
            <a:chOff x="-427701" y="1675576"/>
            <a:chExt cx="10440656" cy="5556510"/>
          </a:xfrm>
        </p:grpSpPr>
        <p:grpSp>
          <p:nvGrpSpPr>
            <p:cNvPr id="1844" name="Google Shape;1844;p25"/>
            <p:cNvGrpSpPr/>
            <p:nvPr/>
          </p:nvGrpSpPr>
          <p:grpSpPr>
            <a:xfrm rot="7977048" flipH="1">
              <a:off x="6197552" y="4561647"/>
              <a:ext cx="3893487" cy="1481573"/>
              <a:chOff x="3786800" y="3040750"/>
              <a:chExt cx="617400" cy="234950"/>
            </a:xfrm>
          </p:grpSpPr>
          <p:sp>
            <p:nvSpPr>
              <p:cNvPr id="1845" name="Google Shape;1845;p2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8" name="Google Shape;1878;p25"/>
            <p:cNvSpPr/>
            <p:nvPr/>
          </p:nvSpPr>
          <p:spPr>
            <a:xfrm>
              <a:off x="-427701" y="1675576"/>
              <a:ext cx="960930" cy="96100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25"/>
          <p:cNvSpPr txBox="1">
            <a:spLocks noGrp="1"/>
          </p:cNvSpPr>
          <p:nvPr>
            <p:ph type="subTitle" idx="1"/>
          </p:nvPr>
        </p:nvSpPr>
        <p:spPr>
          <a:xfrm>
            <a:off x="1463986" y="1777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25"/>
          <p:cNvSpPr txBox="1">
            <a:spLocks noGrp="1"/>
          </p:cNvSpPr>
          <p:nvPr>
            <p:ph type="subTitle" idx="2"/>
          </p:nvPr>
        </p:nvSpPr>
        <p:spPr>
          <a:xfrm>
            <a:off x="5635872" y="1777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25"/>
          <p:cNvSpPr txBox="1">
            <a:spLocks noGrp="1"/>
          </p:cNvSpPr>
          <p:nvPr>
            <p:ph type="subTitle" idx="3"/>
          </p:nvPr>
        </p:nvSpPr>
        <p:spPr>
          <a:xfrm>
            <a:off x="1463986" y="3361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5"/>
          <p:cNvSpPr txBox="1">
            <a:spLocks noGrp="1"/>
          </p:cNvSpPr>
          <p:nvPr>
            <p:ph type="subTitle" idx="4"/>
          </p:nvPr>
        </p:nvSpPr>
        <p:spPr>
          <a:xfrm>
            <a:off x="5635872" y="3361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25"/>
          <p:cNvSpPr txBox="1">
            <a:spLocks noGrp="1"/>
          </p:cNvSpPr>
          <p:nvPr>
            <p:ph type="subTitle" idx="5"/>
          </p:nvPr>
        </p:nvSpPr>
        <p:spPr>
          <a:xfrm>
            <a:off x="1463986" y="1411650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25"/>
          <p:cNvSpPr txBox="1">
            <a:spLocks noGrp="1"/>
          </p:cNvSpPr>
          <p:nvPr>
            <p:ph type="subTitle" idx="6"/>
          </p:nvPr>
        </p:nvSpPr>
        <p:spPr>
          <a:xfrm>
            <a:off x="5635874" y="1411650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6" name="Google Shape;1886;p25"/>
          <p:cNvSpPr txBox="1">
            <a:spLocks noGrp="1"/>
          </p:cNvSpPr>
          <p:nvPr>
            <p:ph type="subTitle" idx="7"/>
          </p:nvPr>
        </p:nvSpPr>
        <p:spPr>
          <a:xfrm>
            <a:off x="1463986" y="2995725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7" name="Google Shape;1887;p25"/>
          <p:cNvSpPr txBox="1">
            <a:spLocks noGrp="1"/>
          </p:cNvSpPr>
          <p:nvPr>
            <p:ph type="subTitle" idx="8"/>
          </p:nvPr>
        </p:nvSpPr>
        <p:spPr>
          <a:xfrm>
            <a:off x="5635874" y="2995725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8" name="Google Shape;1888;p25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411650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9" name="Google Shape;1889;p25"/>
          <p:cNvSpPr txBox="1">
            <a:spLocks noGrp="1"/>
          </p:cNvSpPr>
          <p:nvPr>
            <p:ph type="title" idx="13" hasCustomPrompt="1"/>
          </p:nvPr>
        </p:nvSpPr>
        <p:spPr>
          <a:xfrm>
            <a:off x="4891898" y="1411650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0" name="Google Shape;1890;p25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2995725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1" name="Google Shape;1891;p25"/>
          <p:cNvSpPr txBox="1">
            <a:spLocks noGrp="1"/>
          </p:cNvSpPr>
          <p:nvPr>
            <p:ph type="title" idx="15" hasCustomPrompt="1"/>
          </p:nvPr>
        </p:nvSpPr>
        <p:spPr>
          <a:xfrm>
            <a:off x="4891900" y="2995725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26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26"/>
          <p:cNvGrpSpPr/>
          <p:nvPr/>
        </p:nvGrpSpPr>
        <p:grpSpPr>
          <a:xfrm>
            <a:off x="-772360" y="-1313558"/>
            <a:ext cx="10033057" cy="7411123"/>
            <a:chOff x="-772360" y="-1313558"/>
            <a:chExt cx="10033057" cy="7411123"/>
          </a:xfrm>
        </p:grpSpPr>
        <p:grpSp>
          <p:nvGrpSpPr>
            <p:cNvPr id="1895" name="Google Shape;1895;p26"/>
            <p:cNvGrpSpPr/>
            <p:nvPr/>
          </p:nvGrpSpPr>
          <p:grpSpPr>
            <a:xfrm rot="1993142">
              <a:off x="-702163" y="4155117"/>
              <a:ext cx="3116069" cy="1185780"/>
              <a:chOff x="3786800" y="3040750"/>
              <a:chExt cx="617400" cy="234950"/>
            </a:xfrm>
          </p:grpSpPr>
          <p:sp>
            <p:nvSpPr>
              <p:cNvPr id="1896" name="Google Shape;1896;p26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6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6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6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6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6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6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6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6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6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6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6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26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26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6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6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6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6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6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6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6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6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6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6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6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6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6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6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6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6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6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6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6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26"/>
            <p:cNvGrpSpPr/>
            <p:nvPr/>
          </p:nvGrpSpPr>
          <p:grpSpPr>
            <a:xfrm>
              <a:off x="6985212" y="-1313558"/>
              <a:ext cx="2275485" cy="2092823"/>
              <a:chOff x="3756275" y="2288475"/>
              <a:chExt cx="450850" cy="414675"/>
            </a:xfrm>
          </p:grpSpPr>
          <p:sp>
            <p:nvSpPr>
              <p:cNvPr id="1930" name="Google Shape;1930;p26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6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6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6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6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6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6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6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6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6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6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6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6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6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6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6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6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6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6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6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6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6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6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6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6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6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6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6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6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6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6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6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6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6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6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6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6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6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6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6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6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6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6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6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6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6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6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6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6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6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6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6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6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6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6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6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6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6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6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6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6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6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6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6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6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6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6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6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6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6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6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6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6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6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6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14895" y="1968229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subTitle" idx="2"/>
          </p:nvPr>
        </p:nvSpPr>
        <p:spPr>
          <a:xfrm>
            <a:off x="3465413" y="1968229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714895" y="3398450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subTitle" idx="4"/>
          </p:nvPr>
        </p:nvSpPr>
        <p:spPr>
          <a:xfrm>
            <a:off x="3465413" y="3398450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6215931" y="1968229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subTitle" idx="6"/>
          </p:nvPr>
        </p:nvSpPr>
        <p:spPr>
          <a:xfrm>
            <a:off x="6215931" y="3398450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713225" y="1656775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subTitle" idx="8"/>
          </p:nvPr>
        </p:nvSpPr>
        <p:spPr>
          <a:xfrm>
            <a:off x="3463743" y="1656775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214260" y="1656775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subTitle" idx="13"/>
          </p:nvPr>
        </p:nvSpPr>
        <p:spPr>
          <a:xfrm>
            <a:off x="713225" y="3086802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3463743" y="3086802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subTitle" idx="15"/>
          </p:nvPr>
        </p:nvSpPr>
        <p:spPr>
          <a:xfrm>
            <a:off x="6214260" y="3086802"/>
            <a:ext cx="2202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2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1" name="Google Shape;2021;p27"/>
          <p:cNvGrpSpPr/>
          <p:nvPr/>
        </p:nvGrpSpPr>
        <p:grpSpPr>
          <a:xfrm>
            <a:off x="-460497" y="-397224"/>
            <a:ext cx="9753945" cy="5994699"/>
            <a:chOff x="-460497" y="-397224"/>
            <a:chExt cx="9753945" cy="5994699"/>
          </a:xfrm>
        </p:grpSpPr>
        <p:grpSp>
          <p:nvGrpSpPr>
            <p:cNvPr id="2022" name="Google Shape;2022;p27"/>
            <p:cNvGrpSpPr/>
            <p:nvPr/>
          </p:nvGrpSpPr>
          <p:grpSpPr>
            <a:xfrm>
              <a:off x="-460497" y="3619682"/>
              <a:ext cx="2150419" cy="1977792"/>
              <a:chOff x="3756275" y="2288475"/>
              <a:chExt cx="450850" cy="414675"/>
            </a:xfrm>
          </p:grpSpPr>
          <p:sp>
            <p:nvSpPr>
              <p:cNvPr id="2023" name="Google Shape;2023;p27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7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7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7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7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7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7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7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7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7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7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7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7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27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27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27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27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27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27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27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27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27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27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27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27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27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27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27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27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27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27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27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27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27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27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27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27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27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27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27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27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7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7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27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27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7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7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7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7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7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7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7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7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7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7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7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7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7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7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7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7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7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7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7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7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7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7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7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7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7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7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7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7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7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7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7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9" name="Google Shape;2099;p27"/>
            <p:cNvGrpSpPr/>
            <p:nvPr/>
          </p:nvGrpSpPr>
          <p:grpSpPr>
            <a:xfrm>
              <a:off x="7256508" y="-397224"/>
              <a:ext cx="2036940" cy="1873460"/>
              <a:chOff x="3756275" y="2288475"/>
              <a:chExt cx="450850" cy="414675"/>
            </a:xfrm>
          </p:grpSpPr>
          <p:sp>
            <p:nvSpPr>
              <p:cNvPr id="2100" name="Google Shape;2100;p27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7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7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7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7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7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7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7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7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7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7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7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7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7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7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7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7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7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7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7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7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7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7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7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7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7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7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7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7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7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7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7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7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7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7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7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7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7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7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7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7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7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7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7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7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7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7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7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7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7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7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7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7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7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7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7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7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7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7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7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7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7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7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7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27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27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7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7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7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7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27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7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7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27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27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7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76" name="Google Shape;2176;p27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3993600" cy="6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7" name="Google Shape;2177;p27"/>
          <p:cNvSpPr txBox="1">
            <a:spLocks noGrp="1"/>
          </p:cNvSpPr>
          <p:nvPr>
            <p:ph type="subTitle" idx="1"/>
          </p:nvPr>
        </p:nvSpPr>
        <p:spPr>
          <a:xfrm>
            <a:off x="713225" y="1102248"/>
            <a:ext cx="39936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78" name="Google Shape;2178;p27"/>
          <p:cNvSpPr txBox="1">
            <a:spLocks noGrp="1"/>
          </p:cNvSpPr>
          <p:nvPr>
            <p:ph type="title" idx="2" hasCustomPrompt="1"/>
          </p:nvPr>
        </p:nvSpPr>
        <p:spPr>
          <a:xfrm>
            <a:off x="2575150" y="2060903"/>
            <a:ext cx="3993600" cy="6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9" name="Google Shape;2179;p27"/>
          <p:cNvSpPr txBox="1">
            <a:spLocks noGrp="1"/>
          </p:cNvSpPr>
          <p:nvPr>
            <p:ph type="subTitle" idx="3"/>
          </p:nvPr>
        </p:nvSpPr>
        <p:spPr>
          <a:xfrm>
            <a:off x="2575150" y="2623574"/>
            <a:ext cx="39936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80" name="Google Shape;2180;p27"/>
          <p:cNvSpPr txBox="1">
            <a:spLocks noGrp="1"/>
          </p:cNvSpPr>
          <p:nvPr>
            <p:ph type="title" idx="4" hasCustomPrompt="1"/>
          </p:nvPr>
        </p:nvSpPr>
        <p:spPr>
          <a:xfrm>
            <a:off x="4437175" y="3582325"/>
            <a:ext cx="3993600" cy="6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1" name="Google Shape;2181;p27"/>
          <p:cNvSpPr txBox="1">
            <a:spLocks noGrp="1"/>
          </p:cNvSpPr>
          <p:nvPr>
            <p:ph type="subTitle" idx="5"/>
          </p:nvPr>
        </p:nvSpPr>
        <p:spPr>
          <a:xfrm>
            <a:off x="4437175" y="4144900"/>
            <a:ext cx="39936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2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4" name="Google Shape;2184;p28"/>
          <p:cNvGrpSpPr/>
          <p:nvPr/>
        </p:nvGrpSpPr>
        <p:grpSpPr>
          <a:xfrm>
            <a:off x="-918731" y="-1131601"/>
            <a:ext cx="11105209" cy="7597503"/>
            <a:chOff x="-918731" y="-1131601"/>
            <a:chExt cx="11105209" cy="7597503"/>
          </a:xfrm>
        </p:grpSpPr>
        <p:grpSp>
          <p:nvGrpSpPr>
            <p:cNvPr id="2185" name="Google Shape;2185;p28"/>
            <p:cNvGrpSpPr/>
            <p:nvPr/>
          </p:nvGrpSpPr>
          <p:grpSpPr>
            <a:xfrm rot="886413">
              <a:off x="-772172" y="4167265"/>
              <a:ext cx="4581361" cy="1743334"/>
              <a:chOff x="3786800" y="3040750"/>
              <a:chExt cx="617400" cy="234950"/>
            </a:xfrm>
          </p:grpSpPr>
          <p:sp>
            <p:nvSpPr>
              <p:cNvPr id="2186" name="Google Shape;2186;p28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28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28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28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8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8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8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8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8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8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8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8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8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8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8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8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8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8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8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8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8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8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8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9" name="Google Shape;2219;p28"/>
            <p:cNvGrpSpPr/>
            <p:nvPr/>
          </p:nvGrpSpPr>
          <p:grpSpPr>
            <a:xfrm rot="-9221437">
              <a:off x="6793767" y="-516890"/>
              <a:ext cx="3175940" cy="1720450"/>
              <a:chOff x="3447500" y="2173650"/>
              <a:chExt cx="395625" cy="214325"/>
            </a:xfrm>
          </p:grpSpPr>
          <p:sp>
            <p:nvSpPr>
              <p:cNvPr id="2220" name="Google Shape;2220;p28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8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8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8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8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8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8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8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8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8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8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8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8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8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8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8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8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8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8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8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8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8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8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8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8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8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8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8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8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8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8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8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8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8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8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8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8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8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8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8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8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8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8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8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8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8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8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8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8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8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8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8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8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8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8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7" name="Google Shape;2327;p28"/>
          <p:cNvSpPr txBox="1">
            <a:spLocks noGrp="1"/>
          </p:cNvSpPr>
          <p:nvPr>
            <p:ph type="title"/>
          </p:nvPr>
        </p:nvSpPr>
        <p:spPr>
          <a:xfrm>
            <a:off x="2347969" y="9130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28"/>
          <p:cNvSpPr txBox="1">
            <a:spLocks noGrp="1"/>
          </p:cNvSpPr>
          <p:nvPr>
            <p:ph type="subTitle" idx="1"/>
          </p:nvPr>
        </p:nvSpPr>
        <p:spPr>
          <a:xfrm>
            <a:off x="2347931" y="173256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9" name="Google Shape;2329;p28"/>
          <p:cNvSpPr txBox="1"/>
          <p:nvPr/>
        </p:nvSpPr>
        <p:spPr>
          <a:xfrm>
            <a:off x="2099100" y="3611950"/>
            <a:ext cx="4945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 This presentation template was created by 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infographics &amp; images by 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200" b="1" u="sng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2" name="Google Shape;2332;p29"/>
          <p:cNvGrpSpPr/>
          <p:nvPr/>
        </p:nvGrpSpPr>
        <p:grpSpPr>
          <a:xfrm>
            <a:off x="-1815034" y="-1897426"/>
            <a:ext cx="10096726" cy="6658201"/>
            <a:chOff x="-1815034" y="-1973626"/>
            <a:chExt cx="10096726" cy="6658201"/>
          </a:xfrm>
        </p:grpSpPr>
        <p:grpSp>
          <p:nvGrpSpPr>
            <p:cNvPr id="2333" name="Google Shape;2333;p29"/>
            <p:cNvGrpSpPr/>
            <p:nvPr/>
          </p:nvGrpSpPr>
          <p:grpSpPr>
            <a:xfrm>
              <a:off x="-1815034" y="2411782"/>
              <a:ext cx="2471109" cy="2272792"/>
              <a:chOff x="3756275" y="2288475"/>
              <a:chExt cx="450850" cy="414675"/>
            </a:xfrm>
          </p:grpSpPr>
          <p:sp>
            <p:nvSpPr>
              <p:cNvPr id="2334" name="Google Shape;2334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29"/>
            <p:cNvGrpSpPr/>
            <p:nvPr/>
          </p:nvGrpSpPr>
          <p:grpSpPr>
            <a:xfrm rot="5400000">
              <a:off x="5909741" y="-1874468"/>
              <a:ext cx="2471109" cy="2272792"/>
              <a:chOff x="3756275" y="2288475"/>
              <a:chExt cx="450850" cy="414675"/>
            </a:xfrm>
          </p:grpSpPr>
          <p:sp>
            <p:nvSpPr>
              <p:cNvPr id="2411" name="Google Shape;2411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30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30"/>
          <p:cNvGrpSpPr/>
          <p:nvPr/>
        </p:nvGrpSpPr>
        <p:grpSpPr>
          <a:xfrm>
            <a:off x="834131" y="-904794"/>
            <a:ext cx="4946156" cy="6835456"/>
            <a:chOff x="834131" y="-904794"/>
            <a:chExt cx="4946156" cy="6835456"/>
          </a:xfrm>
        </p:grpSpPr>
        <p:grpSp>
          <p:nvGrpSpPr>
            <p:cNvPr id="2490" name="Google Shape;2490;p30"/>
            <p:cNvGrpSpPr/>
            <p:nvPr/>
          </p:nvGrpSpPr>
          <p:grpSpPr>
            <a:xfrm rot="-128837">
              <a:off x="857955" y="-839418"/>
              <a:ext cx="3514733" cy="1337499"/>
              <a:chOff x="3786800" y="3040750"/>
              <a:chExt cx="617400" cy="2349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4" name="Google Shape;2524;p30"/>
            <p:cNvSpPr/>
            <p:nvPr/>
          </p:nvSpPr>
          <p:spPr>
            <a:xfrm>
              <a:off x="4512932" y="4663190"/>
              <a:ext cx="1267355" cy="126747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5" name="Google Shape;25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4696" y="4608575"/>
            <a:ext cx="401623" cy="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"/>
          <p:cNvGrpSpPr/>
          <p:nvPr/>
        </p:nvGrpSpPr>
        <p:grpSpPr>
          <a:xfrm>
            <a:off x="-209706" y="-970911"/>
            <a:ext cx="8916417" cy="7424495"/>
            <a:chOff x="-209706" y="-970911"/>
            <a:chExt cx="8916417" cy="7424495"/>
          </a:xfrm>
        </p:grpSpPr>
        <p:sp>
          <p:nvSpPr>
            <p:cNvPr id="322" name="Google Shape;322;p4"/>
            <p:cNvSpPr/>
            <p:nvPr/>
          </p:nvSpPr>
          <p:spPr>
            <a:xfrm>
              <a:off x="7290852" y="-970911"/>
              <a:ext cx="1415859" cy="1415935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4"/>
            <p:cNvGrpSpPr/>
            <p:nvPr/>
          </p:nvGrpSpPr>
          <p:grpSpPr>
            <a:xfrm rot="10800000">
              <a:off x="-209706" y="4608567"/>
              <a:ext cx="3405857" cy="1845017"/>
              <a:chOff x="3447500" y="2173650"/>
              <a:chExt cx="395625" cy="214325"/>
            </a:xfrm>
          </p:grpSpPr>
          <p:sp>
            <p:nvSpPr>
              <p:cNvPr id="324" name="Google Shape;324;p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1" name="Google Shape;4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"/>
          <p:cNvGrpSpPr/>
          <p:nvPr/>
        </p:nvGrpSpPr>
        <p:grpSpPr>
          <a:xfrm>
            <a:off x="-1319520" y="-923776"/>
            <a:ext cx="9034695" cy="7234944"/>
            <a:chOff x="-1319520" y="-923776"/>
            <a:chExt cx="9034695" cy="7234944"/>
          </a:xfrm>
        </p:grpSpPr>
        <p:grpSp>
          <p:nvGrpSpPr>
            <p:cNvPr id="436" name="Google Shape;436;p5"/>
            <p:cNvGrpSpPr/>
            <p:nvPr/>
          </p:nvGrpSpPr>
          <p:grpSpPr>
            <a:xfrm rot="3599980">
              <a:off x="-1365181" y="3826256"/>
              <a:ext cx="2960669" cy="1603877"/>
              <a:chOff x="3447500" y="2173650"/>
              <a:chExt cx="395625" cy="214325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5"/>
            <p:cNvGrpSpPr/>
            <p:nvPr/>
          </p:nvGrpSpPr>
          <p:grpSpPr>
            <a:xfrm>
              <a:off x="4288790" y="-923776"/>
              <a:ext cx="3426385" cy="1303808"/>
              <a:chOff x="3786800" y="3040750"/>
              <a:chExt cx="617400" cy="234950"/>
            </a:xfrm>
          </p:grpSpPr>
          <p:sp>
            <p:nvSpPr>
              <p:cNvPr id="545" name="Google Shape;545;p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" name="Google Shape;57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"/>
          <p:cNvSpPr txBox="1">
            <a:spLocks noGrp="1"/>
          </p:cNvSpPr>
          <p:nvPr>
            <p:ph type="subTitle" idx="1"/>
          </p:nvPr>
        </p:nvSpPr>
        <p:spPr>
          <a:xfrm>
            <a:off x="4725900" y="187227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80" name="Google Shape;580;p5"/>
          <p:cNvSpPr txBox="1">
            <a:spLocks noGrp="1"/>
          </p:cNvSpPr>
          <p:nvPr>
            <p:ph type="subTitle" idx="2"/>
          </p:nvPr>
        </p:nvSpPr>
        <p:spPr>
          <a:xfrm>
            <a:off x="720000" y="187227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581" name="Google Shape;581;p5"/>
          <p:cNvSpPr txBox="1">
            <a:spLocks noGrp="1"/>
          </p:cNvSpPr>
          <p:nvPr>
            <p:ph type="subTitle" idx="3"/>
          </p:nvPr>
        </p:nvSpPr>
        <p:spPr>
          <a:xfrm>
            <a:off x="720000" y="1347500"/>
            <a:ext cx="3698100" cy="6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5"/>
          <p:cNvSpPr txBox="1">
            <a:spLocks noGrp="1"/>
          </p:cNvSpPr>
          <p:nvPr>
            <p:ph type="subTitle" idx="4"/>
          </p:nvPr>
        </p:nvSpPr>
        <p:spPr>
          <a:xfrm>
            <a:off x="4725900" y="1347500"/>
            <a:ext cx="3698100" cy="6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6"/>
          <p:cNvGrpSpPr/>
          <p:nvPr/>
        </p:nvGrpSpPr>
        <p:grpSpPr>
          <a:xfrm rot="-7763333">
            <a:off x="-1012651" y="4855060"/>
            <a:ext cx="4920052" cy="1828244"/>
            <a:chOff x="4306625" y="2321575"/>
            <a:chExt cx="566750" cy="210600"/>
          </a:xfrm>
        </p:grpSpPr>
        <p:sp>
          <p:nvSpPr>
            <p:cNvPr id="586" name="Google Shape;586;p6"/>
            <p:cNvSpPr/>
            <p:nvPr/>
          </p:nvSpPr>
          <p:spPr>
            <a:xfrm>
              <a:off x="4306625" y="2355350"/>
              <a:ext cx="566750" cy="93100"/>
            </a:xfrm>
            <a:custGeom>
              <a:avLst/>
              <a:gdLst/>
              <a:ahLst/>
              <a:cxnLst/>
              <a:rect l="l" t="t" r="r" b="b"/>
              <a:pathLst>
                <a:path w="22670" h="3724" extrusionOk="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7200" y="2357425"/>
              <a:ext cx="565550" cy="93250"/>
            </a:xfrm>
            <a:custGeom>
              <a:avLst/>
              <a:gdLst/>
              <a:ahLst/>
              <a:cxnLst/>
              <a:rect l="l" t="t" r="r" b="b"/>
              <a:pathLst>
                <a:path w="22622" h="3730" extrusionOk="0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307675" y="2359350"/>
              <a:ext cx="564525" cy="93575"/>
            </a:xfrm>
            <a:custGeom>
              <a:avLst/>
              <a:gdLst/>
              <a:ahLst/>
              <a:cxnLst/>
              <a:rect l="l" t="t" r="r" b="b"/>
              <a:pathLst>
                <a:path w="22581" h="3743" extrusionOk="0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08275" y="2361425"/>
              <a:ext cx="563300" cy="93900"/>
            </a:xfrm>
            <a:custGeom>
              <a:avLst/>
              <a:gdLst/>
              <a:ahLst/>
              <a:cxnLst/>
              <a:rect l="l" t="t" r="r" b="b"/>
              <a:pathLst>
                <a:path w="22532" h="3756" extrusionOk="0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308850" y="2363475"/>
              <a:ext cx="562125" cy="94050"/>
            </a:xfrm>
            <a:custGeom>
              <a:avLst/>
              <a:gdLst/>
              <a:ahLst/>
              <a:cxnLst/>
              <a:rect l="l" t="t" r="r" b="b"/>
              <a:pathLst>
                <a:path w="22485" h="3762" extrusionOk="0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309450" y="2365375"/>
              <a:ext cx="560950" cy="94550"/>
            </a:xfrm>
            <a:custGeom>
              <a:avLst/>
              <a:gdLst/>
              <a:ahLst/>
              <a:cxnLst/>
              <a:rect l="l" t="t" r="r" b="b"/>
              <a:pathLst>
                <a:path w="22438" h="3782" extrusionOk="0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310050" y="2367425"/>
              <a:ext cx="559750" cy="94725"/>
            </a:xfrm>
            <a:custGeom>
              <a:avLst/>
              <a:gdLst/>
              <a:ahLst/>
              <a:cxnLst/>
              <a:rect l="l" t="t" r="r" b="b"/>
              <a:pathLst>
                <a:path w="22390" h="3789" extrusionOk="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310625" y="2369350"/>
              <a:ext cx="558700" cy="95200"/>
            </a:xfrm>
            <a:custGeom>
              <a:avLst/>
              <a:gdLst/>
              <a:ahLst/>
              <a:cxnLst/>
              <a:rect l="l" t="t" r="r" b="b"/>
              <a:pathLst>
                <a:path w="22348" h="3808" extrusionOk="0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311225" y="2371400"/>
              <a:ext cx="557525" cy="95550"/>
            </a:xfrm>
            <a:custGeom>
              <a:avLst/>
              <a:gdLst/>
              <a:ahLst/>
              <a:cxnLst/>
              <a:rect l="l" t="t" r="r" b="b"/>
              <a:pathLst>
                <a:path w="22301" h="3822" extrusionOk="0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311850" y="2373400"/>
              <a:ext cx="556300" cy="95900"/>
            </a:xfrm>
            <a:custGeom>
              <a:avLst/>
              <a:gdLst/>
              <a:ahLst/>
              <a:cxnLst/>
              <a:rect l="l" t="t" r="r" b="b"/>
              <a:pathLst>
                <a:path w="22252" h="3836" extrusionOk="0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2425" y="2375325"/>
              <a:ext cx="555125" cy="96375"/>
            </a:xfrm>
            <a:custGeom>
              <a:avLst/>
              <a:gdLst/>
              <a:ahLst/>
              <a:cxnLst/>
              <a:rect l="l" t="t" r="r" b="b"/>
              <a:pathLst>
                <a:path w="22205" h="3855" extrusionOk="0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13025" y="2377375"/>
              <a:ext cx="553950" cy="96700"/>
            </a:xfrm>
            <a:custGeom>
              <a:avLst/>
              <a:gdLst/>
              <a:ahLst/>
              <a:cxnLst/>
              <a:rect l="l" t="t" r="r" b="b"/>
              <a:pathLst>
                <a:path w="22158" h="3868" extrusionOk="0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13625" y="2379275"/>
              <a:ext cx="552750" cy="97175"/>
            </a:xfrm>
            <a:custGeom>
              <a:avLst/>
              <a:gdLst/>
              <a:ahLst/>
              <a:cxnLst/>
              <a:rect l="l" t="t" r="r" b="b"/>
              <a:pathLst>
                <a:path w="22110" h="3887" extrusionOk="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314200" y="2381275"/>
              <a:ext cx="551550" cy="97575"/>
            </a:xfrm>
            <a:custGeom>
              <a:avLst/>
              <a:gdLst/>
              <a:ahLst/>
              <a:cxnLst/>
              <a:rect l="l" t="t" r="r" b="b"/>
              <a:pathLst>
                <a:path w="22062" h="3903" extrusionOk="0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314675" y="2383325"/>
              <a:ext cx="550500" cy="98050"/>
            </a:xfrm>
            <a:custGeom>
              <a:avLst/>
              <a:gdLst/>
              <a:ahLst/>
              <a:cxnLst/>
              <a:rect l="l" t="t" r="r" b="b"/>
              <a:pathLst>
                <a:path w="22020" h="3922" extrusionOk="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315250" y="2385250"/>
              <a:ext cx="549325" cy="98500"/>
            </a:xfrm>
            <a:custGeom>
              <a:avLst/>
              <a:gdLst/>
              <a:ahLst/>
              <a:cxnLst/>
              <a:rect l="l" t="t" r="r" b="b"/>
              <a:pathLst>
                <a:path w="21973" h="3940" extrusionOk="0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315850" y="2387225"/>
              <a:ext cx="548300" cy="99050"/>
            </a:xfrm>
            <a:custGeom>
              <a:avLst/>
              <a:gdLst/>
              <a:ahLst/>
              <a:cxnLst/>
              <a:rect l="l" t="t" r="r" b="b"/>
              <a:pathLst>
                <a:path w="21932" h="3962" extrusionOk="0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315425" y="2393875"/>
              <a:ext cx="549150" cy="87175"/>
            </a:xfrm>
            <a:custGeom>
              <a:avLst/>
              <a:gdLst/>
              <a:ahLst/>
              <a:cxnLst/>
              <a:rect l="l" t="t" r="r" b="b"/>
              <a:pathLst>
                <a:path w="21966" h="3487" extrusionOk="0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314950" y="2389025"/>
              <a:ext cx="550100" cy="86850"/>
            </a:xfrm>
            <a:custGeom>
              <a:avLst/>
              <a:gdLst/>
              <a:ahLst/>
              <a:cxnLst/>
              <a:rect l="l" t="t" r="r" b="b"/>
              <a:pathLst>
                <a:path w="22004" h="3474" extrusionOk="0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314525" y="2384175"/>
              <a:ext cx="550950" cy="89150"/>
            </a:xfrm>
            <a:custGeom>
              <a:avLst/>
              <a:gdLst/>
              <a:ahLst/>
              <a:cxnLst/>
              <a:rect l="l" t="t" r="r" b="b"/>
              <a:pathLst>
                <a:path w="22038" h="3566" extrusionOk="0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314050" y="2379350"/>
              <a:ext cx="551875" cy="96525"/>
            </a:xfrm>
            <a:custGeom>
              <a:avLst/>
              <a:gdLst/>
              <a:ahLst/>
              <a:cxnLst/>
              <a:rect l="l" t="t" r="r" b="b"/>
              <a:pathLst>
                <a:path w="22075" h="3861" extrusionOk="0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313625" y="2374525"/>
              <a:ext cx="552750" cy="104600"/>
            </a:xfrm>
            <a:custGeom>
              <a:avLst/>
              <a:gdLst/>
              <a:ahLst/>
              <a:cxnLst/>
              <a:rect l="l" t="t" r="r" b="b"/>
              <a:pathLst>
                <a:path w="22110" h="4184" extrusionOk="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313175" y="2369700"/>
              <a:ext cx="553650" cy="112850"/>
            </a:xfrm>
            <a:custGeom>
              <a:avLst/>
              <a:gdLst/>
              <a:ahLst/>
              <a:cxnLst/>
              <a:rect l="l" t="t" r="r" b="b"/>
              <a:pathLst>
                <a:path w="22146" h="4514" extrusionOk="0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312550" y="2364900"/>
              <a:ext cx="554700" cy="118850"/>
            </a:xfrm>
            <a:custGeom>
              <a:avLst/>
              <a:gdLst/>
              <a:ahLst/>
              <a:cxnLst/>
              <a:rect l="l" t="t" r="r" b="b"/>
              <a:pathLst>
                <a:path w="22188" h="4754" extrusionOk="0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312125" y="2360175"/>
              <a:ext cx="555600" cy="126700"/>
            </a:xfrm>
            <a:custGeom>
              <a:avLst/>
              <a:gdLst/>
              <a:ahLst/>
              <a:cxnLst/>
              <a:rect l="l" t="t" r="r" b="b"/>
              <a:pathLst>
                <a:path w="22224" h="5068" extrusionOk="0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311675" y="2355375"/>
              <a:ext cx="556475" cy="135075"/>
            </a:xfrm>
            <a:custGeom>
              <a:avLst/>
              <a:gdLst/>
              <a:ahLst/>
              <a:cxnLst/>
              <a:rect l="l" t="t" r="r" b="b"/>
              <a:pathLst>
                <a:path w="22259" h="5403" extrusionOk="0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311225" y="2350575"/>
              <a:ext cx="557400" cy="143750"/>
            </a:xfrm>
            <a:custGeom>
              <a:avLst/>
              <a:gdLst/>
              <a:ahLst/>
              <a:cxnLst/>
              <a:rect l="l" t="t" r="r" b="b"/>
              <a:pathLst>
                <a:path w="22296" h="5750" extrusionOk="0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310775" y="2345775"/>
              <a:ext cx="558275" cy="153025"/>
            </a:xfrm>
            <a:custGeom>
              <a:avLst/>
              <a:gdLst/>
              <a:ahLst/>
              <a:cxnLst/>
              <a:rect l="l" t="t" r="r" b="b"/>
              <a:pathLst>
                <a:path w="22331" h="6121" extrusionOk="0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310350" y="2340900"/>
              <a:ext cx="559150" cy="163100"/>
            </a:xfrm>
            <a:custGeom>
              <a:avLst/>
              <a:gdLst/>
              <a:ahLst/>
              <a:cxnLst/>
              <a:rect l="l" t="t" r="r" b="b"/>
              <a:pathLst>
                <a:path w="22366" h="6524" extrusionOk="0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4309875" y="2336100"/>
              <a:ext cx="560075" cy="174025"/>
            </a:xfrm>
            <a:custGeom>
              <a:avLst/>
              <a:gdLst/>
              <a:ahLst/>
              <a:cxnLst/>
              <a:rect l="l" t="t" r="r" b="b"/>
              <a:pathLst>
                <a:path w="22403" h="6961" extrusionOk="0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4309450" y="2331225"/>
              <a:ext cx="560950" cy="185575"/>
            </a:xfrm>
            <a:custGeom>
              <a:avLst/>
              <a:gdLst/>
              <a:ahLst/>
              <a:cxnLst/>
              <a:rect l="l" t="t" r="r" b="b"/>
              <a:pathLst>
                <a:path w="22438" h="7423" extrusionOk="0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4308975" y="2326375"/>
              <a:ext cx="562000" cy="197900"/>
            </a:xfrm>
            <a:custGeom>
              <a:avLst/>
              <a:gdLst/>
              <a:ahLst/>
              <a:cxnLst/>
              <a:rect l="l" t="t" r="r" b="b"/>
              <a:pathLst>
                <a:path w="22480" h="7916" extrusionOk="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4308550" y="2321575"/>
              <a:ext cx="562900" cy="210600"/>
            </a:xfrm>
            <a:custGeom>
              <a:avLst/>
              <a:gdLst/>
              <a:ahLst/>
              <a:cxnLst/>
              <a:rect l="l" t="t" r="r" b="b"/>
              <a:pathLst>
                <a:path w="22516" h="8424" extrusionOk="0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20" name="Google Shape;6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02" y="4193700"/>
            <a:ext cx="570301" cy="5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7"/>
          <p:cNvGrpSpPr/>
          <p:nvPr/>
        </p:nvGrpSpPr>
        <p:grpSpPr>
          <a:xfrm>
            <a:off x="-1398328" y="-416402"/>
            <a:ext cx="12261929" cy="6383775"/>
            <a:chOff x="-1398328" y="-416402"/>
            <a:chExt cx="12261929" cy="6383775"/>
          </a:xfrm>
        </p:grpSpPr>
        <p:grpSp>
          <p:nvGrpSpPr>
            <p:cNvPr id="624" name="Google Shape;624;p7"/>
            <p:cNvGrpSpPr/>
            <p:nvPr/>
          </p:nvGrpSpPr>
          <p:grpSpPr>
            <a:xfrm rot="3009502">
              <a:off x="7525723" y="673422"/>
              <a:ext cx="3453836" cy="1314331"/>
              <a:chOff x="3786800" y="3040750"/>
              <a:chExt cx="617400" cy="234950"/>
            </a:xfrm>
          </p:grpSpPr>
          <p:sp>
            <p:nvSpPr>
              <p:cNvPr id="625" name="Google Shape;625;p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7"/>
            <p:cNvGrpSpPr/>
            <p:nvPr/>
          </p:nvGrpSpPr>
          <p:grpSpPr>
            <a:xfrm rot="4166920">
              <a:off x="-1629740" y="3243321"/>
              <a:ext cx="3265785" cy="1769111"/>
              <a:chOff x="3447500" y="2173650"/>
              <a:chExt cx="395625" cy="214325"/>
            </a:xfrm>
          </p:grpSpPr>
          <p:sp>
            <p:nvSpPr>
              <p:cNvPr id="659" name="Google Shape;659;p7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7"/>
          <p:cNvSpPr txBox="1">
            <a:spLocks noGrp="1"/>
          </p:cNvSpPr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7"/>
          <p:cNvSpPr txBox="1">
            <a:spLocks noGrp="1"/>
          </p:cNvSpPr>
          <p:nvPr>
            <p:ph type="subTitle" idx="1"/>
          </p:nvPr>
        </p:nvSpPr>
        <p:spPr>
          <a:xfrm>
            <a:off x="2096900" y="1560925"/>
            <a:ext cx="49503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"/>
          <p:cNvSpPr/>
          <p:nvPr/>
        </p:nvSpPr>
        <p:spPr>
          <a:xfrm>
            <a:off x="-306723" y="927698"/>
            <a:ext cx="1117282" cy="1117380"/>
          </a:xfrm>
          <a:custGeom>
            <a:avLst/>
            <a:gdLst/>
            <a:ahLst/>
            <a:cxnLst/>
            <a:rect l="l" t="t" r="r" b="b"/>
            <a:pathLst>
              <a:path w="8049" h="8050" extrusionOk="0">
                <a:moveTo>
                  <a:pt x="4122" y="66"/>
                </a:moveTo>
                <a:cubicBezTo>
                  <a:pt x="4158" y="83"/>
                  <a:pt x="4200" y="102"/>
                  <a:pt x="4241" y="119"/>
                </a:cubicBezTo>
                <a:cubicBezTo>
                  <a:pt x="4158" y="132"/>
                  <a:pt x="4087" y="144"/>
                  <a:pt x="4010" y="155"/>
                </a:cubicBezTo>
                <a:cubicBezTo>
                  <a:pt x="3968" y="144"/>
                  <a:pt x="3927" y="132"/>
                  <a:pt x="3891" y="114"/>
                </a:cubicBezTo>
                <a:cubicBezTo>
                  <a:pt x="3962" y="102"/>
                  <a:pt x="4040" y="83"/>
                  <a:pt x="4122" y="66"/>
                </a:cubicBezTo>
                <a:close/>
                <a:moveTo>
                  <a:pt x="4563" y="96"/>
                </a:moveTo>
                <a:cubicBezTo>
                  <a:pt x="4606" y="114"/>
                  <a:pt x="4647" y="125"/>
                  <a:pt x="4700" y="144"/>
                </a:cubicBezTo>
                <a:cubicBezTo>
                  <a:pt x="4642" y="149"/>
                  <a:pt x="4581" y="161"/>
                  <a:pt x="4527" y="168"/>
                </a:cubicBezTo>
                <a:cubicBezTo>
                  <a:pt x="4474" y="155"/>
                  <a:pt x="4427" y="144"/>
                  <a:pt x="4378" y="132"/>
                </a:cubicBezTo>
                <a:cubicBezTo>
                  <a:pt x="4438" y="119"/>
                  <a:pt x="4499" y="108"/>
                  <a:pt x="4563" y="96"/>
                </a:cubicBezTo>
                <a:close/>
                <a:moveTo>
                  <a:pt x="3831" y="125"/>
                </a:moveTo>
                <a:cubicBezTo>
                  <a:pt x="3861" y="138"/>
                  <a:pt x="3897" y="155"/>
                  <a:pt x="3932" y="168"/>
                </a:cubicBezTo>
                <a:cubicBezTo>
                  <a:pt x="3872" y="179"/>
                  <a:pt x="3819" y="185"/>
                  <a:pt x="3759" y="191"/>
                </a:cubicBezTo>
                <a:cubicBezTo>
                  <a:pt x="3718" y="179"/>
                  <a:pt x="3682" y="168"/>
                  <a:pt x="3646" y="155"/>
                </a:cubicBezTo>
                <a:cubicBezTo>
                  <a:pt x="3705" y="144"/>
                  <a:pt x="3765" y="138"/>
                  <a:pt x="3831" y="125"/>
                </a:cubicBezTo>
                <a:close/>
                <a:moveTo>
                  <a:pt x="4307" y="144"/>
                </a:moveTo>
                <a:cubicBezTo>
                  <a:pt x="4343" y="155"/>
                  <a:pt x="4384" y="168"/>
                  <a:pt x="4427" y="179"/>
                </a:cubicBezTo>
                <a:cubicBezTo>
                  <a:pt x="4361" y="191"/>
                  <a:pt x="4290" y="196"/>
                  <a:pt x="4224" y="204"/>
                </a:cubicBezTo>
                <a:cubicBezTo>
                  <a:pt x="4183" y="196"/>
                  <a:pt x="4141" y="191"/>
                  <a:pt x="4098" y="179"/>
                </a:cubicBezTo>
                <a:cubicBezTo>
                  <a:pt x="4164" y="168"/>
                  <a:pt x="4235" y="155"/>
                  <a:pt x="4307" y="144"/>
                </a:cubicBezTo>
                <a:close/>
                <a:moveTo>
                  <a:pt x="3575" y="168"/>
                </a:moveTo>
                <a:cubicBezTo>
                  <a:pt x="3605" y="179"/>
                  <a:pt x="3633" y="191"/>
                  <a:pt x="3664" y="204"/>
                </a:cubicBezTo>
                <a:cubicBezTo>
                  <a:pt x="3611" y="209"/>
                  <a:pt x="3556" y="209"/>
                  <a:pt x="3503" y="215"/>
                </a:cubicBezTo>
                <a:cubicBezTo>
                  <a:pt x="3468" y="209"/>
                  <a:pt x="3438" y="196"/>
                  <a:pt x="3408" y="185"/>
                </a:cubicBezTo>
                <a:cubicBezTo>
                  <a:pt x="3462" y="179"/>
                  <a:pt x="3521" y="174"/>
                  <a:pt x="3575" y="168"/>
                </a:cubicBezTo>
                <a:close/>
                <a:moveTo>
                  <a:pt x="4777" y="168"/>
                </a:moveTo>
                <a:cubicBezTo>
                  <a:pt x="4820" y="179"/>
                  <a:pt x="4867" y="191"/>
                  <a:pt x="4915" y="204"/>
                </a:cubicBezTo>
                <a:cubicBezTo>
                  <a:pt x="4873" y="209"/>
                  <a:pt x="4826" y="209"/>
                  <a:pt x="4777" y="215"/>
                </a:cubicBezTo>
                <a:cubicBezTo>
                  <a:pt x="4724" y="204"/>
                  <a:pt x="4677" y="196"/>
                  <a:pt x="4629" y="191"/>
                </a:cubicBezTo>
                <a:cubicBezTo>
                  <a:pt x="4683" y="185"/>
                  <a:pt x="4730" y="174"/>
                  <a:pt x="4777" y="168"/>
                </a:cubicBezTo>
                <a:close/>
                <a:moveTo>
                  <a:pt x="2776" y="204"/>
                </a:moveTo>
                <a:lnTo>
                  <a:pt x="2836" y="209"/>
                </a:lnTo>
                <a:lnTo>
                  <a:pt x="2860" y="209"/>
                </a:lnTo>
                <a:cubicBezTo>
                  <a:pt x="2866" y="215"/>
                  <a:pt x="2877" y="221"/>
                  <a:pt x="2883" y="226"/>
                </a:cubicBezTo>
                <a:cubicBezTo>
                  <a:pt x="2866" y="226"/>
                  <a:pt x="2841" y="221"/>
                  <a:pt x="2824" y="221"/>
                </a:cubicBezTo>
                <a:cubicBezTo>
                  <a:pt x="2806" y="215"/>
                  <a:pt x="2794" y="209"/>
                  <a:pt x="2776" y="204"/>
                </a:cubicBezTo>
                <a:close/>
                <a:moveTo>
                  <a:pt x="3330" y="191"/>
                </a:moveTo>
                <a:cubicBezTo>
                  <a:pt x="3355" y="204"/>
                  <a:pt x="3378" y="215"/>
                  <a:pt x="3402" y="221"/>
                </a:cubicBezTo>
                <a:cubicBezTo>
                  <a:pt x="3355" y="226"/>
                  <a:pt x="3300" y="226"/>
                  <a:pt x="3253" y="226"/>
                </a:cubicBezTo>
                <a:cubicBezTo>
                  <a:pt x="3223" y="221"/>
                  <a:pt x="3199" y="215"/>
                  <a:pt x="3176" y="204"/>
                </a:cubicBezTo>
                <a:cubicBezTo>
                  <a:pt x="3223" y="204"/>
                  <a:pt x="3276" y="196"/>
                  <a:pt x="3330" y="191"/>
                </a:cubicBezTo>
                <a:close/>
                <a:moveTo>
                  <a:pt x="3092" y="209"/>
                </a:moveTo>
                <a:cubicBezTo>
                  <a:pt x="3110" y="215"/>
                  <a:pt x="3127" y="221"/>
                  <a:pt x="3146" y="232"/>
                </a:cubicBezTo>
                <a:cubicBezTo>
                  <a:pt x="3092" y="232"/>
                  <a:pt x="3039" y="232"/>
                  <a:pt x="2979" y="226"/>
                </a:cubicBezTo>
                <a:cubicBezTo>
                  <a:pt x="2967" y="221"/>
                  <a:pt x="2949" y="215"/>
                  <a:pt x="2937" y="209"/>
                </a:cubicBezTo>
                <a:close/>
                <a:moveTo>
                  <a:pt x="4010" y="191"/>
                </a:moveTo>
                <a:cubicBezTo>
                  <a:pt x="4040" y="204"/>
                  <a:pt x="4075" y="209"/>
                  <a:pt x="4105" y="221"/>
                </a:cubicBezTo>
                <a:cubicBezTo>
                  <a:pt x="4057" y="221"/>
                  <a:pt x="4010" y="226"/>
                  <a:pt x="3962" y="232"/>
                </a:cubicBezTo>
                <a:cubicBezTo>
                  <a:pt x="3927" y="226"/>
                  <a:pt x="3897" y="221"/>
                  <a:pt x="3861" y="215"/>
                </a:cubicBezTo>
                <a:cubicBezTo>
                  <a:pt x="3908" y="209"/>
                  <a:pt x="3962" y="204"/>
                  <a:pt x="4010" y="191"/>
                </a:cubicBezTo>
                <a:close/>
                <a:moveTo>
                  <a:pt x="4527" y="204"/>
                </a:moveTo>
                <a:cubicBezTo>
                  <a:pt x="4557" y="209"/>
                  <a:pt x="4593" y="221"/>
                  <a:pt x="4629" y="226"/>
                </a:cubicBezTo>
                <a:cubicBezTo>
                  <a:pt x="4576" y="226"/>
                  <a:pt x="4516" y="232"/>
                  <a:pt x="4463" y="239"/>
                </a:cubicBezTo>
                <a:cubicBezTo>
                  <a:pt x="4427" y="232"/>
                  <a:pt x="4397" y="226"/>
                  <a:pt x="4361" y="226"/>
                </a:cubicBezTo>
                <a:cubicBezTo>
                  <a:pt x="4414" y="221"/>
                  <a:pt x="4469" y="215"/>
                  <a:pt x="4527" y="204"/>
                </a:cubicBezTo>
                <a:close/>
                <a:moveTo>
                  <a:pt x="3754" y="226"/>
                </a:moveTo>
                <a:cubicBezTo>
                  <a:pt x="3771" y="232"/>
                  <a:pt x="3795" y="239"/>
                  <a:pt x="3812" y="245"/>
                </a:cubicBezTo>
                <a:cubicBezTo>
                  <a:pt x="3771" y="245"/>
                  <a:pt x="3729" y="251"/>
                  <a:pt x="3688" y="251"/>
                </a:cubicBezTo>
                <a:cubicBezTo>
                  <a:pt x="3664" y="251"/>
                  <a:pt x="3646" y="245"/>
                  <a:pt x="3622" y="239"/>
                </a:cubicBezTo>
                <a:cubicBezTo>
                  <a:pt x="3664" y="239"/>
                  <a:pt x="3712" y="232"/>
                  <a:pt x="3754" y="226"/>
                </a:cubicBezTo>
                <a:close/>
                <a:moveTo>
                  <a:pt x="4224" y="245"/>
                </a:moveTo>
                <a:cubicBezTo>
                  <a:pt x="4241" y="245"/>
                  <a:pt x="4254" y="245"/>
                  <a:pt x="4265" y="251"/>
                </a:cubicBezTo>
                <a:lnTo>
                  <a:pt x="4141" y="251"/>
                </a:lnTo>
                <a:cubicBezTo>
                  <a:pt x="4170" y="251"/>
                  <a:pt x="4194" y="245"/>
                  <a:pt x="4224" y="245"/>
                </a:cubicBezTo>
                <a:close/>
                <a:moveTo>
                  <a:pt x="4777" y="251"/>
                </a:moveTo>
                <a:cubicBezTo>
                  <a:pt x="4796" y="251"/>
                  <a:pt x="4807" y="256"/>
                  <a:pt x="4826" y="256"/>
                </a:cubicBezTo>
                <a:lnTo>
                  <a:pt x="4700" y="256"/>
                </a:lnTo>
                <a:cubicBezTo>
                  <a:pt x="4724" y="256"/>
                  <a:pt x="4754" y="251"/>
                  <a:pt x="4777" y="251"/>
                </a:cubicBezTo>
                <a:close/>
                <a:moveTo>
                  <a:pt x="5028" y="232"/>
                </a:moveTo>
                <a:cubicBezTo>
                  <a:pt x="5058" y="239"/>
                  <a:pt x="5088" y="245"/>
                  <a:pt x="5118" y="251"/>
                </a:cubicBezTo>
                <a:cubicBezTo>
                  <a:pt x="5123" y="256"/>
                  <a:pt x="5129" y="256"/>
                  <a:pt x="5135" y="256"/>
                </a:cubicBezTo>
                <a:lnTo>
                  <a:pt x="5052" y="256"/>
                </a:lnTo>
                <a:cubicBezTo>
                  <a:pt x="5016" y="251"/>
                  <a:pt x="4975" y="245"/>
                  <a:pt x="4933" y="239"/>
                </a:cubicBezTo>
                <a:cubicBezTo>
                  <a:pt x="4969" y="239"/>
                  <a:pt x="4999" y="232"/>
                  <a:pt x="5028" y="232"/>
                </a:cubicBezTo>
                <a:close/>
                <a:moveTo>
                  <a:pt x="5231" y="215"/>
                </a:moveTo>
                <a:cubicBezTo>
                  <a:pt x="5255" y="221"/>
                  <a:pt x="5278" y="232"/>
                  <a:pt x="5302" y="239"/>
                </a:cubicBezTo>
                <a:lnTo>
                  <a:pt x="5314" y="239"/>
                </a:lnTo>
                <a:cubicBezTo>
                  <a:pt x="5332" y="245"/>
                  <a:pt x="5349" y="251"/>
                  <a:pt x="5368" y="256"/>
                </a:cubicBezTo>
                <a:lnTo>
                  <a:pt x="5296" y="256"/>
                </a:lnTo>
                <a:cubicBezTo>
                  <a:pt x="5242" y="245"/>
                  <a:pt x="5195" y="232"/>
                  <a:pt x="5142" y="221"/>
                </a:cubicBezTo>
                <a:cubicBezTo>
                  <a:pt x="5171" y="221"/>
                  <a:pt x="5201" y="215"/>
                  <a:pt x="5231" y="215"/>
                </a:cubicBezTo>
                <a:close/>
                <a:moveTo>
                  <a:pt x="3498" y="251"/>
                </a:moveTo>
                <a:cubicBezTo>
                  <a:pt x="3509" y="256"/>
                  <a:pt x="3515" y="256"/>
                  <a:pt x="3521" y="256"/>
                </a:cubicBezTo>
                <a:lnTo>
                  <a:pt x="3509" y="256"/>
                </a:lnTo>
                <a:cubicBezTo>
                  <a:pt x="3479" y="256"/>
                  <a:pt x="3449" y="262"/>
                  <a:pt x="3419" y="262"/>
                </a:cubicBezTo>
                <a:cubicBezTo>
                  <a:pt x="3413" y="262"/>
                  <a:pt x="3408" y="256"/>
                  <a:pt x="3402" y="256"/>
                </a:cubicBezTo>
                <a:cubicBezTo>
                  <a:pt x="3432" y="256"/>
                  <a:pt x="3468" y="256"/>
                  <a:pt x="3498" y="251"/>
                </a:cubicBezTo>
                <a:close/>
                <a:moveTo>
                  <a:pt x="4271" y="275"/>
                </a:moveTo>
                <a:lnTo>
                  <a:pt x="4271" y="287"/>
                </a:lnTo>
                <a:lnTo>
                  <a:pt x="4213" y="287"/>
                </a:lnTo>
                <a:lnTo>
                  <a:pt x="4213" y="275"/>
                </a:lnTo>
                <a:close/>
                <a:moveTo>
                  <a:pt x="3193" y="287"/>
                </a:moveTo>
                <a:lnTo>
                  <a:pt x="3193" y="298"/>
                </a:lnTo>
                <a:lnTo>
                  <a:pt x="3169" y="298"/>
                </a:lnTo>
                <a:lnTo>
                  <a:pt x="3176" y="292"/>
                </a:lnTo>
                <a:cubicBezTo>
                  <a:pt x="3182" y="287"/>
                  <a:pt x="3187" y="287"/>
                  <a:pt x="3193" y="287"/>
                </a:cubicBezTo>
                <a:close/>
                <a:moveTo>
                  <a:pt x="2967" y="292"/>
                </a:moveTo>
                <a:lnTo>
                  <a:pt x="2967" y="304"/>
                </a:lnTo>
                <a:cubicBezTo>
                  <a:pt x="2943" y="304"/>
                  <a:pt x="2919" y="298"/>
                  <a:pt x="2901" y="292"/>
                </a:cubicBezTo>
                <a:close/>
                <a:moveTo>
                  <a:pt x="3985" y="287"/>
                </a:moveTo>
                <a:lnTo>
                  <a:pt x="3985" y="292"/>
                </a:lnTo>
                <a:lnTo>
                  <a:pt x="3914" y="292"/>
                </a:lnTo>
                <a:lnTo>
                  <a:pt x="3914" y="304"/>
                </a:lnTo>
                <a:lnTo>
                  <a:pt x="3908" y="304"/>
                </a:lnTo>
                <a:lnTo>
                  <a:pt x="3908" y="287"/>
                </a:lnTo>
                <a:close/>
                <a:moveTo>
                  <a:pt x="3503" y="292"/>
                </a:moveTo>
                <a:cubicBezTo>
                  <a:pt x="3509" y="292"/>
                  <a:pt x="3515" y="298"/>
                  <a:pt x="3521" y="298"/>
                </a:cubicBezTo>
                <a:lnTo>
                  <a:pt x="3521" y="311"/>
                </a:lnTo>
                <a:lnTo>
                  <a:pt x="3479" y="311"/>
                </a:lnTo>
                <a:cubicBezTo>
                  <a:pt x="3485" y="304"/>
                  <a:pt x="3498" y="304"/>
                  <a:pt x="3503" y="304"/>
                </a:cubicBezTo>
                <a:lnTo>
                  <a:pt x="3503" y="292"/>
                </a:lnTo>
                <a:close/>
                <a:moveTo>
                  <a:pt x="4642" y="275"/>
                </a:moveTo>
                <a:lnTo>
                  <a:pt x="4642" y="298"/>
                </a:lnTo>
                <a:lnTo>
                  <a:pt x="4581" y="298"/>
                </a:lnTo>
                <a:lnTo>
                  <a:pt x="4581" y="311"/>
                </a:lnTo>
                <a:cubicBezTo>
                  <a:pt x="4551" y="311"/>
                  <a:pt x="4527" y="304"/>
                  <a:pt x="4499" y="298"/>
                </a:cubicBezTo>
                <a:cubicBezTo>
                  <a:pt x="4469" y="304"/>
                  <a:pt x="4438" y="304"/>
                  <a:pt x="4403" y="304"/>
                </a:cubicBezTo>
                <a:lnTo>
                  <a:pt x="4403" y="292"/>
                </a:lnTo>
                <a:cubicBezTo>
                  <a:pt x="4373" y="292"/>
                  <a:pt x="4331" y="287"/>
                  <a:pt x="4290" y="287"/>
                </a:cubicBezTo>
                <a:lnTo>
                  <a:pt x="4599" y="287"/>
                </a:lnTo>
                <a:lnTo>
                  <a:pt x="4599" y="275"/>
                </a:lnTo>
                <a:close/>
                <a:moveTo>
                  <a:pt x="3229" y="304"/>
                </a:moveTo>
                <a:cubicBezTo>
                  <a:pt x="3253" y="311"/>
                  <a:pt x="3283" y="311"/>
                  <a:pt x="3312" y="311"/>
                </a:cubicBezTo>
                <a:lnTo>
                  <a:pt x="3312" y="317"/>
                </a:lnTo>
                <a:lnTo>
                  <a:pt x="3229" y="317"/>
                </a:lnTo>
                <a:lnTo>
                  <a:pt x="3229" y="304"/>
                </a:lnTo>
                <a:close/>
                <a:moveTo>
                  <a:pt x="3729" y="292"/>
                </a:moveTo>
                <a:lnTo>
                  <a:pt x="3729" y="304"/>
                </a:lnTo>
                <a:lnTo>
                  <a:pt x="3765" y="304"/>
                </a:lnTo>
                <a:cubicBezTo>
                  <a:pt x="3724" y="311"/>
                  <a:pt x="3688" y="317"/>
                  <a:pt x="3646" y="317"/>
                </a:cubicBezTo>
                <a:lnTo>
                  <a:pt x="3646" y="304"/>
                </a:lnTo>
                <a:lnTo>
                  <a:pt x="3633" y="304"/>
                </a:lnTo>
                <a:lnTo>
                  <a:pt x="3633" y="298"/>
                </a:lnTo>
                <a:cubicBezTo>
                  <a:pt x="3669" y="298"/>
                  <a:pt x="3699" y="298"/>
                  <a:pt x="3729" y="292"/>
                </a:cubicBezTo>
                <a:close/>
                <a:moveTo>
                  <a:pt x="4659" y="298"/>
                </a:moveTo>
                <a:cubicBezTo>
                  <a:pt x="4715" y="298"/>
                  <a:pt x="4758" y="298"/>
                  <a:pt x="4790" y="304"/>
                </a:cubicBezTo>
                <a:lnTo>
                  <a:pt x="4790" y="317"/>
                </a:lnTo>
                <a:cubicBezTo>
                  <a:pt x="4749" y="311"/>
                  <a:pt x="4706" y="304"/>
                  <a:pt x="4659" y="298"/>
                </a:cubicBezTo>
                <a:close/>
                <a:moveTo>
                  <a:pt x="5040" y="311"/>
                </a:moveTo>
                <a:cubicBezTo>
                  <a:pt x="5058" y="317"/>
                  <a:pt x="5082" y="317"/>
                  <a:pt x="5106" y="322"/>
                </a:cubicBezTo>
                <a:lnTo>
                  <a:pt x="5099" y="328"/>
                </a:lnTo>
                <a:cubicBezTo>
                  <a:pt x="5082" y="322"/>
                  <a:pt x="5058" y="322"/>
                  <a:pt x="5040" y="317"/>
                </a:cubicBezTo>
                <a:lnTo>
                  <a:pt x="5040" y="311"/>
                </a:lnTo>
                <a:close/>
                <a:moveTo>
                  <a:pt x="5291" y="292"/>
                </a:moveTo>
                <a:cubicBezTo>
                  <a:pt x="5344" y="311"/>
                  <a:pt x="5398" y="322"/>
                  <a:pt x="5439" y="334"/>
                </a:cubicBezTo>
                <a:cubicBezTo>
                  <a:pt x="5428" y="334"/>
                  <a:pt x="5415" y="334"/>
                  <a:pt x="5404" y="328"/>
                </a:cubicBezTo>
                <a:cubicBezTo>
                  <a:pt x="5356" y="317"/>
                  <a:pt x="5308" y="311"/>
                  <a:pt x="5249" y="292"/>
                </a:cubicBezTo>
                <a:close/>
                <a:moveTo>
                  <a:pt x="3776" y="328"/>
                </a:moveTo>
                <a:cubicBezTo>
                  <a:pt x="3831" y="328"/>
                  <a:pt x="3891" y="328"/>
                  <a:pt x="3944" y="334"/>
                </a:cubicBezTo>
                <a:cubicBezTo>
                  <a:pt x="3919" y="334"/>
                  <a:pt x="3897" y="339"/>
                  <a:pt x="3878" y="339"/>
                </a:cubicBezTo>
                <a:cubicBezTo>
                  <a:pt x="3842" y="334"/>
                  <a:pt x="3812" y="334"/>
                  <a:pt x="3776" y="328"/>
                </a:cubicBezTo>
                <a:close/>
                <a:moveTo>
                  <a:pt x="4694" y="328"/>
                </a:moveTo>
                <a:cubicBezTo>
                  <a:pt x="4724" y="328"/>
                  <a:pt x="4754" y="334"/>
                  <a:pt x="4784" y="339"/>
                </a:cubicBezTo>
                <a:lnTo>
                  <a:pt x="4730" y="339"/>
                </a:lnTo>
                <a:cubicBezTo>
                  <a:pt x="4719" y="334"/>
                  <a:pt x="4706" y="328"/>
                  <a:pt x="4694" y="328"/>
                </a:cubicBezTo>
                <a:close/>
                <a:moveTo>
                  <a:pt x="2753" y="311"/>
                </a:moveTo>
                <a:cubicBezTo>
                  <a:pt x="2783" y="322"/>
                  <a:pt x="2818" y="328"/>
                  <a:pt x="2854" y="339"/>
                </a:cubicBezTo>
                <a:cubicBezTo>
                  <a:pt x="2811" y="339"/>
                  <a:pt x="2770" y="347"/>
                  <a:pt x="2734" y="352"/>
                </a:cubicBezTo>
                <a:lnTo>
                  <a:pt x="2711" y="347"/>
                </a:lnTo>
                <a:cubicBezTo>
                  <a:pt x="2681" y="334"/>
                  <a:pt x="2657" y="322"/>
                  <a:pt x="2627" y="311"/>
                </a:cubicBezTo>
                <a:close/>
                <a:moveTo>
                  <a:pt x="4499" y="322"/>
                </a:moveTo>
                <a:cubicBezTo>
                  <a:pt x="4540" y="328"/>
                  <a:pt x="4581" y="334"/>
                  <a:pt x="4617" y="347"/>
                </a:cubicBezTo>
                <a:cubicBezTo>
                  <a:pt x="4557" y="347"/>
                  <a:pt x="4491" y="352"/>
                  <a:pt x="4433" y="358"/>
                </a:cubicBezTo>
                <a:cubicBezTo>
                  <a:pt x="4397" y="347"/>
                  <a:pt x="4367" y="339"/>
                  <a:pt x="4331" y="334"/>
                </a:cubicBezTo>
                <a:cubicBezTo>
                  <a:pt x="4384" y="328"/>
                  <a:pt x="4444" y="328"/>
                  <a:pt x="4499" y="322"/>
                </a:cubicBezTo>
                <a:close/>
                <a:moveTo>
                  <a:pt x="3104" y="347"/>
                </a:moveTo>
                <a:lnTo>
                  <a:pt x="3182" y="358"/>
                </a:lnTo>
                <a:cubicBezTo>
                  <a:pt x="3199" y="358"/>
                  <a:pt x="3212" y="358"/>
                  <a:pt x="3229" y="364"/>
                </a:cubicBezTo>
                <a:cubicBezTo>
                  <a:pt x="3199" y="369"/>
                  <a:pt x="3176" y="369"/>
                  <a:pt x="3146" y="375"/>
                </a:cubicBezTo>
                <a:cubicBezTo>
                  <a:pt x="3116" y="369"/>
                  <a:pt x="3086" y="358"/>
                  <a:pt x="3056" y="352"/>
                </a:cubicBezTo>
                <a:cubicBezTo>
                  <a:pt x="3074" y="352"/>
                  <a:pt x="3092" y="352"/>
                  <a:pt x="3104" y="347"/>
                </a:cubicBezTo>
                <a:close/>
                <a:moveTo>
                  <a:pt x="3562" y="352"/>
                </a:moveTo>
                <a:cubicBezTo>
                  <a:pt x="3628" y="358"/>
                  <a:pt x="3682" y="358"/>
                  <a:pt x="3729" y="364"/>
                </a:cubicBezTo>
                <a:cubicBezTo>
                  <a:pt x="3688" y="369"/>
                  <a:pt x="3641" y="375"/>
                  <a:pt x="3592" y="388"/>
                </a:cubicBezTo>
                <a:cubicBezTo>
                  <a:pt x="3556" y="375"/>
                  <a:pt x="3521" y="369"/>
                  <a:pt x="3479" y="364"/>
                </a:cubicBezTo>
                <a:cubicBezTo>
                  <a:pt x="3509" y="358"/>
                  <a:pt x="3533" y="358"/>
                  <a:pt x="3562" y="352"/>
                </a:cubicBezTo>
                <a:close/>
                <a:moveTo>
                  <a:pt x="4164" y="347"/>
                </a:moveTo>
                <a:cubicBezTo>
                  <a:pt x="4230" y="352"/>
                  <a:pt x="4284" y="358"/>
                  <a:pt x="4331" y="369"/>
                </a:cubicBezTo>
                <a:cubicBezTo>
                  <a:pt x="4265" y="375"/>
                  <a:pt x="4200" y="388"/>
                  <a:pt x="4128" y="399"/>
                </a:cubicBezTo>
                <a:cubicBezTo>
                  <a:pt x="4087" y="382"/>
                  <a:pt x="4045" y="369"/>
                  <a:pt x="3998" y="364"/>
                </a:cubicBezTo>
                <a:cubicBezTo>
                  <a:pt x="4057" y="352"/>
                  <a:pt x="4111" y="347"/>
                  <a:pt x="4164" y="347"/>
                </a:cubicBezTo>
                <a:close/>
                <a:moveTo>
                  <a:pt x="2961" y="364"/>
                </a:moveTo>
                <a:cubicBezTo>
                  <a:pt x="2997" y="375"/>
                  <a:pt x="3026" y="382"/>
                  <a:pt x="3062" y="394"/>
                </a:cubicBezTo>
                <a:cubicBezTo>
                  <a:pt x="3014" y="399"/>
                  <a:pt x="2961" y="411"/>
                  <a:pt x="2907" y="418"/>
                </a:cubicBezTo>
                <a:cubicBezTo>
                  <a:pt x="2871" y="405"/>
                  <a:pt x="2836" y="394"/>
                  <a:pt x="2806" y="375"/>
                </a:cubicBezTo>
                <a:cubicBezTo>
                  <a:pt x="2854" y="375"/>
                  <a:pt x="2901" y="369"/>
                  <a:pt x="2949" y="364"/>
                </a:cubicBezTo>
                <a:close/>
                <a:moveTo>
                  <a:pt x="3360" y="382"/>
                </a:moveTo>
                <a:cubicBezTo>
                  <a:pt x="3390" y="382"/>
                  <a:pt x="3419" y="388"/>
                  <a:pt x="3443" y="394"/>
                </a:cubicBezTo>
                <a:cubicBezTo>
                  <a:pt x="3468" y="394"/>
                  <a:pt x="3479" y="399"/>
                  <a:pt x="3498" y="405"/>
                </a:cubicBezTo>
                <a:cubicBezTo>
                  <a:pt x="3443" y="411"/>
                  <a:pt x="3390" y="424"/>
                  <a:pt x="3336" y="435"/>
                </a:cubicBezTo>
                <a:cubicBezTo>
                  <a:pt x="3300" y="424"/>
                  <a:pt x="3265" y="411"/>
                  <a:pt x="3223" y="399"/>
                </a:cubicBezTo>
                <a:cubicBezTo>
                  <a:pt x="3270" y="394"/>
                  <a:pt x="3312" y="388"/>
                  <a:pt x="3360" y="382"/>
                </a:cubicBezTo>
                <a:close/>
                <a:moveTo>
                  <a:pt x="4890" y="371"/>
                </a:moveTo>
                <a:cubicBezTo>
                  <a:pt x="4907" y="371"/>
                  <a:pt x="4924" y="372"/>
                  <a:pt x="4939" y="375"/>
                </a:cubicBezTo>
                <a:cubicBezTo>
                  <a:pt x="4999" y="394"/>
                  <a:pt x="5046" y="418"/>
                  <a:pt x="5082" y="447"/>
                </a:cubicBezTo>
                <a:lnTo>
                  <a:pt x="4903" y="447"/>
                </a:lnTo>
                <a:cubicBezTo>
                  <a:pt x="4873" y="418"/>
                  <a:pt x="4843" y="394"/>
                  <a:pt x="4802" y="375"/>
                </a:cubicBezTo>
                <a:lnTo>
                  <a:pt x="4837" y="375"/>
                </a:lnTo>
                <a:cubicBezTo>
                  <a:pt x="4855" y="372"/>
                  <a:pt x="4873" y="371"/>
                  <a:pt x="4890" y="371"/>
                </a:cubicBezTo>
                <a:close/>
                <a:moveTo>
                  <a:pt x="5612" y="388"/>
                </a:moveTo>
                <a:cubicBezTo>
                  <a:pt x="5660" y="405"/>
                  <a:pt x="5701" y="424"/>
                  <a:pt x="5742" y="447"/>
                </a:cubicBezTo>
                <a:cubicBezTo>
                  <a:pt x="5731" y="441"/>
                  <a:pt x="5720" y="441"/>
                  <a:pt x="5714" y="435"/>
                </a:cubicBezTo>
                <a:cubicBezTo>
                  <a:pt x="5678" y="418"/>
                  <a:pt x="5635" y="405"/>
                  <a:pt x="5594" y="388"/>
                </a:cubicBezTo>
                <a:close/>
                <a:moveTo>
                  <a:pt x="3878" y="375"/>
                </a:moveTo>
                <a:cubicBezTo>
                  <a:pt x="3944" y="388"/>
                  <a:pt x="3998" y="394"/>
                  <a:pt x="4051" y="411"/>
                </a:cubicBezTo>
                <a:cubicBezTo>
                  <a:pt x="3974" y="424"/>
                  <a:pt x="3891" y="435"/>
                  <a:pt x="3812" y="454"/>
                </a:cubicBezTo>
                <a:cubicBezTo>
                  <a:pt x="3771" y="435"/>
                  <a:pt x="3729" y="424"/>
                  <a:pt x="3676" y="405"/>
                </a:cubicBezTo>
                <a:cubicBezTo>
                  <a:pt x="3741" y="394"/>
                  <a:pt x="3812" y="388"/>
                  <a:pt x="3878" y="375"/>
                </a:cubicBezTo>
                <a:close/>
                <a:moveTo>
                  <a:pt x="5040" y="375"/>
                </a:moveTo>
                <a:cubicBezTo>
                  <a:pt x="5070" y="382"/>
                  <a:pt x="5099" y="382"/>
                  <a:pt x="5129" y="382"/>
                </a:cubicBezTo>
                <a:cubicBezTo>
                  <a:pt x="5189" y="399"/>
                  <a:pt x="5242" y="424"/>
                  <a:pt x="5278" y="454"/>
                </a:cubicBezTo>
                <a:cubicBezTo>
                  <a:pt x="5231" y="454"/>
                  <a:pt x="5183" y="447"/>
                  <a:pt x="5135" y="447"/>
                </a:cubicBezTo>
                <a:cubicBezTo>
                  <a:pt x="5112" y="418"/>
                  <a:pt x="5082" y="399"/>
                  <a:pt x="5040" y="375"/>
                </a:cubicBezTo>
                <a:close/>
                <a:moveTo>
                  <a:pt x="2728" y="388"/>
                </a:moveTo>
                <a:cubicBezTo>
                  <a:pt x="2764" y="399"/>
                  <a:pt x="2806" y="418"/>
                  <a:pt x="2841" y="430"/>
                </a:cubicBezTo>
                <a:cubicBezTo>
                  <a:pt x="2788" y="441"/>
                  <a:pt x="2734" y="454"/>
                  <a:pt x="2681" y="465"/>
                </a:cubicBezTo>
                <a:cubicBezTo>
                  <a:pt x="2651" y="447"/>
                  <a:pt x="2621" y="430"/>
                  <a:pt x="2585" y="405"/>
                </a:cubicBezTo>
                <a:cubicBezTo>
                  <a:pt x="2633" y="399"/>
                  <a:pt x="2681" y="394"/>
                  <a:pt x="2728" y="388"/>
                </a:cubicBezTo>
                <a:close/>
                <a:moveTo>
                  <a:pt x="4724" y="375"/>
                </a:moveTo>
                <a:cubicBezTo>
                  <a:pt x="4777" y="394"/>
                  <a:pt x="4820" y="424"/>
                  <a:pt x="4856" y="454"/>
                </a:cubicBezTo>
                <a:cubicBezTo>
                  <a:pt x="4777" y="460"/>
                  <a:pt x="4700" y="465"/>
                  <a:pt x="4623" y="477"/>
                </a:cubicBezTo>
                <a:cubicBezTo>
                  <a:pt x="4587" y="441"/>
                  <a:pt x="4551" y="411"/>
                  <a:pt x="4504" y="388"/>
                </a:cubicBezTo>
                <a:cubicBezTo>
                  <a:pt x="4576" y="382"/>
                  <a:pt x="4653" y="375"/>
                  <a:pt x="4724" y="375"/>
                </a:cubicBezTo>
                <a:close/>
                <a:moveTo>
                  <a:pt x="5255" y="394"/>
                </a:moveTo>
                <a:lnTo>
                  <a:pt x="5255" y="394"/>
                </a:lnTo>
                <a:cubicBezTo>
                  <a:pt x="5278" y="399"/>
                  <a:pt x="5302" y="399"/>
                  <a:pt x="5321" y="405"/>
                </a:cubicBezTo>
                <a:cubicBezTo>
                  <a:pt x="5379" y="424"/>
                  <a:pt x="5428" y="447"/>
                  <a:pt x="5469" y="477"/>
                </a:cubicBezTo>
                <a:cubicBezTo>
                  <a:pt x="5428" y="471"/>
                  <a:pt x="5385" y="465"/>
                  <a:pt x="5344" y="460"/>
                </a:cubicBezTo>
                <a:cubicBezTo>
                  <a:pt x="5321" y="435"/>
                  <a:pt x="5291" y="418"/>
                  <a:pt x="5255" y="394"/>
                </a:cubicBezTo>
                <a:close/>
                <a:moveTo>
                  <a:pt x="3146" y="411"/>
                </a:moveTo>
                <a:cubicBezTo>
                  <a:pt x="3193" y="424"/>
                  <a:pt x="3229" y="441"/>
                  <a:pt x="3270" y="454"/>
                </a:cubicBezTo>
                <a:cubicBezTo>
                  <a:pt x="3205" y="465"/>
                  <a:pt x="3140" y="477"/>
                  <a:pt x="3074" y="495"/>
                </a:cubicBezTo>
                <a:cubicBezTo>
                  <a:pt x="3050" y="482"/>
                  <a:pt x="3026" y="471"/>
                  <a:pt x="2997" y="454"/>
                </a:cubicBezTo>
                <a:cubicBezTo>
                  <a:pt x="2984" y="454"/>
                  <a:pt x="2979" y="447"/>
                  <a:pt x="2967" y="441"/>
                </a:cubicBezTo>
                <a:cubicBezTo>
                  <a:pt x="3026" y="435"/>
                  <a:pt x="3086" y="424"/>
                  <a:pt x="3146" y="411"/>
                </a:cubicBezTo>
                <a:close/>
                <a:moveTo>
                  <a:pt x="2532" y="411"/>
                </a:moveTo>
                <a:cubicBezTo>
                  <a:pt x="2568" y="435"/>
                  <a:pt x="2604" y="454"/>
                  <a:pt x="2633" y="477"/>
                </a:cubicBezTo>
                <a:cubicBezTo>
                  <a:pt x="2574" y="490"/>
                  <a:pt x="2508" y="501"/>
                  <a:pt x="2448" y="518"/>
                </a:cubicBezTo>
                <a:cubicBezTo>
                  <a:pt x="2425" y="490"/>
                  <a:pt x="2401" y="465"/>
                  <a:pt x="2371" y="435"/>
                </a:cubicBezTo>
                <a:cubicBezTo>
                  <a:pt x="2425" y="430"/>
                  <a:pt x="2478" y="418"/>
                  <a:pt x="2532" y="411"/>
                </a:cubicBezTo>
                <a:close/>
                <a:moveTo>
                  <a:pt x="5457" y="424"/>
                </a:moveTo>
                <a:lnTo>
                  <a:pt x="5457" y="424"/>
                </a:lnTo>
                <a:cubicBezTo>
                  <a:pt x="5475" y="430"/>
                  <a:pt x="5492" y="430"/>
                  <a:pt x="5511" y="435"/>
                </a:cubicBezTo>
                <a:cubicBezTo>
                  <a:pt x="5571" y="460"/>
                  <a:pt x="5618" y="482"/>
                  <a:pt x="5660" y="518"/>
                </a:cubicBezTo>
                <a:cubicBezTo>
                  <a:pt x="5618" y="507"/>
                  <a:pt x="5582" y="501"/>
                  <a:pt x="5547" y="490"/>
                </a:cubicBezTo>
                <a:cubicBezTo>
                  <a:pt x="5517" y="465"/>
                  <a:pt x="5487" y="441"/>
                  <a:pt x="5457" y="424"/>
                </a:cubicBezTo>
                <a:close/>
                <a:moveTo>
                  <a:pt x="3592" y="424"/>
                </a:moveTo>
                <a:cubicBezTo>
                  <a:pt x="3652" y="435"/>
                  <a:pt x="3699" y="454"/>
                  <a:pt x="3748" y="465"/>
                </a:cubicBezTo>
                <a:cubicBezTo>
                  <a:pt x="3669" y="482"/>
                  <a:pt x="3592" y="501"/>
                  <a:pt x="3509" y="525"/>
                </a:cubicBezTo>
                <a:cubicBezTo>
                  <a:pt x="3479" y="501"/>
                  <a:pt x="3438" y="477"/>
                  <a:pt x="3396" y="460"/>
                </a:cubicBezTo>
                <a:cubicBezTo>
                  <a:pt x="3462" y="447"/>
                  <a:pt x="3526" y="435"/>
                  <a:pt x="3592" y="424"/>
                </a:cubicBezTo>
                <a:close/>
                <a:moveTo>
                  <a:pt x="4427" y="394"/>
                </a:moveTo>
                <a:cubicBezTo>
                  <a:pt x="4486" y="418"/>
                  <a:pt x="4540" y="447"/>
                  <a:pt x="4576" y="482"/>
                </a:cubicBezTo>
                <a:cubicBezTo>
                  <a:pt x="4491" y="495"/>
                  <a:pt x="4408" y="507"/>
                  <a:pt x="4320" y="525"/>
                </a:cubicBezTo>
                <a:cubicBezTo>
                  <a:pt x="4290" y="482"/>
                  <a:pt x="4241" y="454"/>
                  <a:pt x="4188" y="424"/>
                </a:cubicBezTo>
                <a:cubicBezTo>
                  <a:pt x="4271" y="411"/>
                  <a:pt x="4348" y="405"/>
                  <a:pt x="4427" y="394"/>
                </a:cubicBezTo>
                <a:close/>
                <a:moveTo>
                  <a:pt x="2907" y="454"/>
                </a:moveTo>
                <a:cubicBezTo>
                  <a:pt x="2931" y="465"/>
                  <a:pt x="2954" y="477"/>
                  <a:pt x="2979" y="490"/>
                </a:cubicBezTo>
                <a:cubicBezTo>
                  <a:pt x="2997" y="495"/>
                  <a:pt x="3009" y="501"/>
                  <a:pt x="3020" y="507"/>
                </a:cubicBezTo>
                <a:cubicBezTo>
                  <a:pt x="2954" y="525"/>
                  <a:pt x="2883" y="542"/>
                  <a:pt x="2811" y="561"/>
                </a:cubicBezTo>
                <a:cubicBezTo>
                  <a:pt x="2794" y="548"/>
                  <a:pt x="2770" y="531"/>
                  <a:pt x="2747" y="512"/>
                </a:cubicBezTo>
                <a:cubicBezTo>
                  <a:pt x="2740" y="507"/>
                  <a:pt x="2728" y="501"/>
                  <a:pt x="2723" y="495"/>
                </a:cubicBezTo>
                <a:cubicBezTo>
                  <a:pt x="2783" y="482"/>
                  <a:pt x="2847" y="465"/>
                  <a:pt x="2907" y="454"/>
                </a:cubicBezTo>
                <a:close/>
                <a:moveTo>
                  <a:pt x="5635" y="460"/>
                </a:moveTo>
                <a:cubicBezTo>
                  <a:pt x="5660" y="465"/>
                  <a:pt x="5678" y="465"/>
                  <a:pt x="5701" y="471"/>
                </a:cubicBezTo>
                <a:cubicBezTo>
                  <a:pt x="5750" y="501"/>
                  <a:pt x="5797" y="531"/>
                  <a:pt x="5833" y="567"/>
                </a:cubicBezTo>
                <a:cubicBezTo>
                  <a:pt x="5797" y="554"/>
                  <a:pt x="5767" y="542"/>
                  <a:pt x="5731" y="537"/>
                </a:cubicBezTo>
                <a:cubicBezTo>
                  <a:pt x="5701" y="507"/>
                  <a:pt x="5671" y="482"/>
                  <a:pt x="5635" y="460"/>
                </a:cubicBezTo>
                <a:close/>
                <a:moveTo>
                  <a:pt x="2329" y="441"/>
                </a:moveTo>
                <a:cubicBezTo>
                  <a:pt x="2359" y="471"/>
                  <a:pt x="2382" y="501"/>
                  <a:pt x="2407" y="525"/>
                </a:cubicBezTo>
                <a:cubicBezTo>
                  <a:pt x="2347" y="542"/>
                  <a:pt x="2275" y="554"/>
                  <a:pt x="2211" y="572"/>
                </a:cubicBezTo>
                <a:cubicBezTo>
                  <a:pt x="2198" y="542"/>
                  <a:pt x="2181" y="512"/>
                  <a:pt x="2156" y="471"/>
                </a:cubicBezTo>
                <a:lnTo>
                  <a:pt x="2222" y="460"/>
                </a:lnTo>
                <a:cubicBezTo>
                  <a:pt x="2258" y="454"/>
                  <a:pt x="2294" y="447"/>
                  <a:pt x="2329" y="441"/>
                </a:cubicBezTo>
                <a:close/>
                <a:moveTo>
                  <a:pt x="4122" y="435"/>
                </a:moveTo>
                <a:cubicBezTo>
                  <a:pt x="4188" y="460"/>
                  <a:pt x="4241" y="490"/>
                  <a:pt x="4277" y="531"/>
                </a:cubicBezTo>
                <a:cubicBezTo>
                  <a:pt x="4188" y="548"/>
                  <a:pt x="4098" y="567"/>
                  <a:pt x="3998" y="590"/>
                </a:cubicBezTo>
                <a:cubicBezTo>
                  <a:pt x="3968" y="548"/>
                  <a:pt x="3919" y="512"/>
                  <a:pt x="3861" y="482"/>
                </a:cubicBezTo>
                <a:cubicBezTo>
                  <a:pt x="3949" y="465"/>
                  <a:pt x="4040" y="447"/>
                  <a:pt x="4122" y="435"/>
                </a:cubicBezTo>
                <a:close/>
                <a:moveTo>
                  <a:pt x="3330" y="471"/>
                </a:moveTo>
                <a:cubicBezTo>
                  <a:pt x="3383" y="495"/>
                  <a:pt x="3426" y="512"/>
                  <a:pt x="3462" y="537"/>
                </a:cubicBezTo>
                <a:cubicBezTo>
                  <a:pt x="3383" y="554"/>
                  <a:pt x="3306" y="572"/>
                  <a:pt x="3223" y="597"/>
                </a:cubicBezTo>
                <a:cubicBezTo>
                  <a:pt x="3193" y="572"/>
                  <a:pt x="3163" y="548"/>
                  <a:pt x="3122" y="518"/>
                </a:cubicBezTo>
                <a:cubicBezTo>
                  <a:pt x="3193" y="507"/>
                  <a:pt x="3265" y="490"/>
                  <a:pt x="3330" y="471"/>
                </a:cubicBezTo>
                <a:close/>
                <a:moveTo>
                  <a:pt x="5808" y="495"/>
                </a:moveTo>
                <a:lnTo>
                  <a:pt x="5808" y="495"/>
                </a:lnTo>
                <a:cubicBezTo>
                  <a:pt x="5827" y="501"/>
                  <a:pt x="5838" y="507"/>
                  <a:pt x="5857" y="507"/>
                </a:cubicBezTo>
                <a:cubicBezTo>
                  <a:pt x="5904" y="542"/>
                  <a:pt x="5946" y="572"/>
                  <a:pt x="5981" y="614"/>
                </a:cubicBezTo>
                <a:cubicBezTo>
                  <a:pt x="5957" y="603"/>
                  <a:pt x="5928" y="597"/>
                  <a:pt x="5904" y="584"/>
                </a:cubicBezTo>
                <a:cubicBezTo>
                  <a:pt x="5880" y="554"/>
                  <a:pt x="5844" y="525"/>
                  <a:pt x="5808" y="495"/>
                </a:cubicBezTo>
                <a:close/>
                <a:moveTo>
                  <a:pt x="2675" y="501"/>
                </a:moveTo>
                <a:cubicBezTo>
                  <a:pt x="2693" y="512"/>
                  <a:pt x="2711" y="531"/>
                  <a:pt x="2728" y="542"/>
                </a:cubicBezTo>
                <a:cubicBezTo>
                  <a:pt x="2740" y="554"/>
                  <a:pt x="2758" y="567"/>
                  <a:pt x="2770" y="572"/>
                </a:cubicBezTo>
                <a:cubicBezTo>
                  <a:pt x="2698" y="597"/>
                  <a:pt x="2621" y="614"/>
                  <a:pt x="2544" y="638"/>
                </a:cubicBezTo>
                <a:cubicBezTo>
                  <a:pt x="2532" y="620"/>
                  <a:pt x="2514" y="597"/>
                  <a:pt x="2497" y="578"/>
                </a:cubicBezTo>
                <a:cubicBezTo>
                  <a:pt x="2490" y="567"/>
                  <a:pt x="2484" y="554"/>
                  <a:pt x="2472" y="548"/>
                </a:cubicBezTo>
                <a:cubicBezTo>
                  <a:pt x="2544" y="531"/>
                  <a:pt x="2610" y="518"/>
                  <a:pt x="2675" y="501"/>
                </a:cubicBezTo>
                <a:close/>
                <a:moveTo>
                  <a:pt x="5123" y="482"/>
                </a:moveTo>
                <a:lnTo>
                  <a:pt x="5129" y="490"/>
                </a:lnTo>
                <a:cubicBezTo>
                  <a:pt x="5165" y="531"/>
                  <a:pt x="5189" y="584"/>
                  <a:pt x="5201" y="644"/>
                </a:cubicBezTo>
                <a:lnTo>
                  <a:pt x="4986" y="644"/>
                </a:lnTo>
                <a:cubicBezTo>
                  <a:pt x="4980" y="584"/>
                  <a:pt x="4963" y="531"/>
                  <a:pt x="4927" y="482"/>
                </a:cubicBezTo>
                <a:close/>
                <a:moveTo>
                  <a:pt x="4885" y="482"/>
                </a:moveTo>
                <a:cubicBezTo>
                  <a:pt x="4885" y="490"/>
                  <a:pt x="4892" y="490"/>
                  <a:pt x="4892" y="490"/>
                </a:cubicBezTo>
                <a:cubicBezTo>
                  <a:pt x="4927" y="531"/>
                  <a:pt x="4945" y="584"/>
                  <a:pt x="4950" y="650"/>
                </a:cubicBezTo>
                <a:cubicBezTo>
                  <a:pt x="4873" y="650"/>
                  <a:pt x="4790" y="655"/>
                  <a:pt x="4706" y="668"/>
                </a:cubicBezTo>
                <a:cubicBezTo>
                  <a:pt x="4700" y="608"/>
                  <a:pt x="4677" y="554"/>
                  <a:pt x="4647" y="507"/>
                </a:cubicBezTo>
                <a:cubicBezTo>
                  <a:pt x="4730" y="495"/>
                  <a:pt x="4807" y="490"/>
                  <a:pt x="4885" y="482"/>
                </a:cubicBezTo>
                <a:close/>
                <a:moveTo>
                  <a:pt x="5171" y="482"/>
                </a:moveTo>
                <a:cubicBezTo>
                  <a:pt x="5225" y="482"/>
                  <a:pt x="5278" y="490"/>
                  <a:pt x="5332" y="495"/>
                </a:cubicBezTo>
                <a:cubicBezTo>
                  <a:pt x="5338" y="501"/>
                  <a:pt x="5338" y="507"/>
                  <a:pt x="5344" y="512"/>
                </a:cubicBezTo>
                <a:cubicBezTo>
                  <a:pt x="5379" y="554"/>
                  <a:pt x="5409" y="603"/>
                  <a:pt x="5421" y="668"/>
                </a:cubicBezTo>
                <a:cubicBezTo>
                  <a:pt x="5362" y="655"/>
                  <a:pt x="5302" y="650"/>
                  <a:pt x="5236" y="650"/>
                </a:cubicBezTo>
                <a:cubicBezTo>
                  <a:pt x="5225" y="584"/>
                  <a:pt x="5206" y="531"/>
                  <a:pt x="5171" y="482"/>
                </a:cubicBezTo>
                <a:close/>
                <a:moveTo>
                  <a:pt x="5946" y="531"/>
                </a:moveTo>
                <a:lnTo>
                  <a:pt x="5946" y="531"/>
                </a:lnTo>
                <a:cubicBezTo>
                  <a:pt x="5964" y="537"/>
                  <a:pt x="5976" y="542"/>
                  <a:pt x="5993" y="542"/>
                </a:cubicBezTo>
                <a:cubicBezTo>
                  <a:pt x="6047" y="584"/>
                  <a:pt x="6089" y="625"/>
                  <a:pt x="6124" y="668"/>
                </a:cubicBezTo>
                <a:cubicBezTo>
                  <a:pt x="6100" y="655"/>
                  <a:pt x="6077" y="650"/>
                  <a:pt x="6053" y="638"/>
                </a:cubicBezTo>
                <a:cubicBezTo>
                  <a:pt x="6023" y="603"/>
                  <a:pt x="5987" y="567"/>
                  <a:pt x="5946" y="531"/>
                </a:cubicBezTo>
                <a:close/>
                <a:moveTo>
                  <a:pt x="3806" y="495"/>
                </a:moveTo>
                <a:cubicBezTo>
                  <a:pt x="3872" y="525"/>
                  <a:pt x="3927" y="561"/>
                  <a:pt x="3962" y="603"/>
                </a:cubicBezTo>
                <a:cubicBezTo>
                  <a:pt x="3872" y="625"/>
                  <a:pt x="3771" y="650"/>
                  <a:pt x="3669" y="680"/>
                </a:cubicBezTo>
                <a:cubicBezTo>
                  <a:pt x="3641" y="633"/>
                  <a:pt x="3605" y="590"/>
                  <a:pt x="3551" y="548"/>
                </a:cubicBezTo>
                <a:cubicBezTo>
                  <a:pt x="3633" y="531"/>
                  <a:pt x="3724" y="507"/>
                  <a:pt x="3806" y="495"/>
                </a:cubicBezTo>
                <a:close/>
                <a:moveTo>
                  <a:pt x="3069" y="531"/>
                </a:moveTo>
                <a:cubicBezTo>
                  <a:pt x="3116" y="561"/>
                  <a:pt x="3152" y="584"/>
                  <a:pt x="3187" y="608"/>
                </a:cubicBezTo>
                <a:cubicBezTo>
                  <a:pt x="3104" y="633"/>
                  <a:pt x="3014" y="655"/>
                  <a:pt x="2926" y="685"/>
                </a:cubicBezTo>
                <a:cubicBezTo>
                  <a:pt x="2901" y="655"/>
                  <a:pt x="2877" y="620"/>
                  <a:pt x="2841" y="590"/>
                </a:cubicBezTo>
                <a:cubicBezTo>
                  <a:pt x="2919" y="572"/>
                  <a:pt x="2997" y="554"/>
                  <a:pt x="3069" y="531"/>
                </a:cubicBezTo>
                <a:close/>
                <a:moveTo>
                  <a:pt x="5385" y="501"/>
                </a:moveTo>
                <a:lnTo>
                  <a:pt x="5385" y="501"/>
                </a:lnTo>
                <a:cubicBezTo>
                  <a:pt x="5428" y="507"/>
                  <a:pt x="5475" y="512"/>
                  <a:pt x="5522" y="525"/>
                </a:cubicBezTo>
                <a:cubicBezTo>
                  <a:pt x="5571" y="572"/>
                  <a:pt x="5607" y="633"/>
                  <a:pt x="5624" y="704"/>
                </a:cubicBezTo>
                <a:cubicBezTo>
                  <a:pt x="5571" y="691"/>
                  <a:pt x="5511" y="680"/>
                  <a:pt x="5457" y="668"/>
                </a:cubicBezTo>
                <a:cubicBezTo>
                  <a:pt x="5445" y="603"/>
                  <a:pt x="5421" y="548"/>
                  <a:pt x="5385" y="501"/>
                </a:cubicBezTo>
                <a:close/>
                <a:moveTo>
                  <a:pt x="4606" y="512"/>
                </a:moveTo>
                <a:cubicBezTo>
                  <a:pt x="4611" y="512"/>
                  <a:pt x="4611" y="518"/>
                  <a:pt x="4611" y="518"/>
                </a:cubicBezTo>
                <a:cubicBezTo>
                  <a:pt x="4647" y="567"/>
                  <a:pt x="4664" y="614"/>
                  <a:pt x="4670" y="674"/>
                </a:cubicBezTo>
                <a:cubicBezTo>
                  <a:pt x="4581" y="680"/>
                  <a:pt x="4491" y="697"/>
                  <a:pt x="4397" y="715"/>
                </a:cubicBezTo>
                <a:cubicBezTo>
                  <a:pt x="4391" y="655"/>
                  <a:pt x="4373" y="603"/>
                  <a:pt x="4343" y="554"/>
                </a:cubicBezTo>
                <a:cubicBezTo>
                  <a:pt x="4433" y="537"/>
                  <a:pt x="4521" y="525"/>
                  <a:pt x="4606" y="512"/>
                </a:cubicBezTo>
                <a:close/>
                <a:moveTo>
                  <a:pt x="2437" y="554"/>
                </a:moveTo>
                <a:cubicBezTo>
                  <a:pt x="2448" y="572"/>
                  <a:pt x="2461" y="584"/>
                  <a:pt x="2472" y="597"/>
                </a:cubicBezTo>
                <a:cubicBezTo>
                  <a:pt x="2484" y="614"/>
                  <a:pt x="2497" y="633"/>
                  <a:pt x="2508" y="650"/>
                </a:cubicBezTo>
                <a:cubicBezTo>
                  <a:pt x="2431" y="674"/>
                  <a:pt x="2354" y="697"/>
                  <a:pt x="2269" y="721"/>
                </a:cubicBezTo>
                <a:cubicBezTo>
                  <a:pt x="2264" y="697"/>
                  <a:pt x="2252" y="668"/>
                  <a:pt x="2247" y="644"/>
                </a:cubicBezTo>
                <a:cubicBezTo>
                  <a:pt x="2239" y="633"/>
                  <a:pt x="2234" y="620"/>
                  <a:pt x="2228" y="608"/>
                </a:cubicBezTo>
                <a:cubicBezTo>
                  <a:pt x="2299" y="590"/>
                  <a:pt x="2365" y="572"/>
                  <a:pt x="2437" y="554"/>
                </a:cubicBezTo>
                <a:close/>
                <a:moveTo>
                  <a:pt x="1692" y="746"/>
                </a:moveTo>
                <a:lnTo>
                  <a:pt x="1686" y="751"/>
                </a:lnTo>
                <a:lnTo>
                  <a:pt x="1692" y="747"/>
                </a:lnTo>
                <a:lnTo>
                  <a:pt x="1692" y="746"/>
                </a:lnTo>
                <a:close/>
                <a:moveTo>
                  <a:pt x="5582" y="537"/>
                </a:moveTo>
                <a:lnTo>
                  <a:pt x="5582" y="537"/>
                </a:lnTo>
                <a:cubicBezTo>
                  <a:pt x="5624" y="542"/>
                  <a:pt x="5671" y="554"/>
                  <a:pt x="5714" y="567"/>
                </a:cubicBezTo>
                <a:cubicBezTo>
                  <a:pt x="5755" y="614"/>
                  <a:pt x="5791" y="680"/>
                  <a:pt x="5808" y="751"/>
                </a:cubicBezTo>
                <a:cubicBezTo>
                  <a:pt x="5761" y="733"/>
                  <a:pt x="5707" y="721"/>
                  <a:pt x="5660" y="710"/>
                </a:cubicBezTo>
                <a:cubicBezTo>
                  <a:pt x="5648" y="644"/>
                  <a:pt x="5618" y="584"/>
                  <a:pt x="5582" y="537"/>
                </a:cubicBezTo>
                <a:close/>
                <a:moveTo>
                  <a:pt x="3503" y="561"/>
                </a:moveTo>
                <a:cubicBezTo>
                  <a:pt x="3509" y="567"/>
                  <a:pt x="3521" y="572"/>
                  <a:pt x="3526" y="572"/>
                </a:cubicBezTo>
                <a:cubicBezTo>
                  <a:pt x="3575" y="608"/>
                  <a:pt x="3605" y="650"/>
                  <a:pt x="3633" y="691"/>
                </a:cubicBezTo>
                <a:cubicBezTo>
                  <a:pt x="3551" y="715"/>
                  <a:pt x="3462" y="740"/>
                  <a:pt x="3348" y="776"/>
                </a:cubicBezTo>
                <a:cubicBezTo>
                  <a:pt x="3330" y="721"/>
                  <a:pt x="3300" y="668"/>
                  <a:pt x="3259" y="625"/>
                </a:cubicBezTo>
                <a:cubicBezTo>
                  <a:pt x="3342" y="603"/>
                  <a:pt x="3426" y="578"/>
                  <a:pt x="3503" y="561"/>
                </a:cubicBezTo>
                <a:close/>
                <a:moveTo>
                  <a:pt x="2800" y="603"/>
                </a:moveTo>
                <a:cubicBezTo>
                  <a:pt x="2836" y="633"/>
                  <a:pt x="2866" y="661"/>
                  <a:pt x="2890" y="697"/>
                </a:cubicBezTo>
                <a:cubicBezTo>
                  <a:pt x="2800" y="721"/>
                  <a:pt x="2711" y="751"/>
                  <a:pt x="2615" y="781"/>
                </a:cubicBezTo>
                <a:cubicBezTo>
                  <a:pt x="2604" y="746"/>
                  <a:pt x="2585" y="710"/>
                  <a:pt x="2561" y="668"/>
                </a:cubicBezTo>
                <a:cubicBezTo>
                  <a:pt x="2645" y="644"/>
                  <a:pt x="2728" y="625"/>
                  <a:pt x="2800" y="603"/>
                </a:cubicBezTo>
                <a:close/>
                <a:moveTo>
                  <a:pt x="4307" y="561"/>
                </a:moveTo>
                <a:lnTo>
                  <a:pt x="4307" y="567"/>
                </a:lnTo>
                <a:cubicBezTo>
                  <a:pt x="4337" y="608"/>
                  <a:pt x="4356" y="661"/>
                  <a:pt x="4361" y="721"/>
                </a:cubicBezTo>
                <a:cubicBezTo>
                  <a:pt x="4265" y="740"/>
                  <a:pt x="4170" y="757"/>
                  <a:pt x="4070" y="781"/>
                </a:cubicBezTo>
                <a:cubicBezTo>
                  <a:pt x="4062" y="721"/>
                  <a:pt x="4051" y="668"/>
                  <a:pt x="4021" y="625"/>
                </a:cubicBezTo>
                <a:cubicBezTo>
                  <a:pt x="4122" y="603"/>
                  <a:pt x="4213" y="578"/>
                  <a:pt x="4307" y="561"/>
                </a:cubicBezTo>
                <a:close/>
                <a:moveTo>
                  <a:pt x="2192" y="614"/>
                </a:moveTo>
                <a:cubicBezTo>
                  <a:pt x="2198" y="633"/>
                  <a:pt x="2204" y="644"/>
                  <a:pt x="2211" y="661"/>
                </a:cubicBezTo>
                <a:cubicBezTo>
                  <a:pt x="2222" y="685"/>
                  <a:pt x="2228" y="710"/>
                  <a:pt x="2239" y="733"/>
                </a:cubicBezTo>
                <a:cubicBezTo>
                  <a:pt x="2156" y="757"/>
                  <a:pt x="2074" y="781"/>
                  <a:pt x="1996" y="811"/>
                </a:cubicBezTo>
                <a:cubicBezTo>
                  <a:pt x="1996" y="781"/>
                  <a:pt x="1989" y="751"/>
                  <a:pt x="1983" y="721"/>
                </a:cubicBezTo>
                <a:cubicBezTo>
                  <a:pt x="1983" y="704"/>
                  <a:pt x="1983" y="685"/>
                  <a:pt x="1978" y="668"/>
                </a:cubicBezTo>
                <a:lnTo>
                  <a:pt x="2192" y="614"/>
                </a:lnTo>
                <a:close/>
                <a:moveTo>
                  <a:pt x="5767" y="584"/>
                </a:moveTo>
                <a:lnTo>
                  <a:pt x="5767" y="584"/>
                </a:lnTo>
                <a:cubicBezTo>
                  <a:pt x="5808" y="590"/>
                  <a:pt x="5844" y="603"/>
                  <a:pt x="5885" y="620"/>
                </a:cubicBezTo>
                <a:cubicBezTo>
                  <a:pt x="5928" y="674"/>
                  <a:pt x="5957" y="733"/>
                  <a:pt x="5976" y="811"/>
                </a:cubicBezTo>
                <a:cubicBezTo>
                  <a:pt x="5934" y="793"/>
                  <a:pt x="5893" y="776"/>
                  <a:pt x="5850" y="763"/>
                </a:cubicBezTo>
                <a:cubicBezTo>
                  <a:pt x="5833" y="691"/>
                  <a:pt x="5808" y="633"/>
                  <a:pt x="5767" y="584"/>
                </a:cubicBezTo>
                <a:close/>
                <a:moveTo>
                  <a:pt x="5946" y="638"/>
                </a:moveTo>
                <a:cubicBezTo>
                  <a:pt x="5970" y="650"/>
                  <a:pt x="6000" y="655"/>
                  <a:pt x="6028" y="668"/>
                </a:cubicBezTo>
                <a:cubicBezTo>
                  <a:pt x="6077" y="727"/>
                  <a:pt x="6107" y="793"/>
                  <a:pt x="6130" y="870"/>
                </a:cubicBezTo>
                <a:cubicBezTo>
                  <a:pt x="6094" y="853"/>
                  <a:pt x="6053" y="840"/>
                  <a:pt x="6017" y="823"/>
                </a:cubicBezTo>
                <a:cubicBezTo>
                  <a:pt x="6006" y="751"/>
                  <a:pt x="5976" y="691"/>
                  <a:pt x="5946" y="638"/>
                </a:cubicBezTo>
                <a:close/>
                <a:moveTo>
                  <a:pt x="3985" y="633"/>
                </a:moveTo>
                <a:lnTo>
                  <a:pt x="3985" y="638"/>
                </a:lnTo>
                <a:cubicBezTo>
                  <a:pt x="4015" y="685"/>
                  <a:pt x="4027" y="733"/>
                  <a:pt x="4034" y="793"/>
                </a:cubicBezTo>
                <a:cubicBezTo>
                  <a:pt x="3938" y="817"/>
                  <a:pt x="3831" y="840"/>
                  <a:pt x="3724" y="876"/>
                </a:cubicBezTo>
                <a:cubicBezTo>
                  <a:pt x="3718" y="817"/>
                  <a:pt x="3705" y="763"/>
                  <a:pt x="3688" y="715"/>
                </a:cubicBezTo>
                <a:cubicBezTo>
                  <a:pt x="3795" y="685"/>
                  <a:pt x="3891" y="655"/>
                  <a:pt x="3985" y="633"/>
                </a:cubicBezTo>
                <a:close/>
                <a:moveTo>
                  <a:pt x="3217" y="638"/>
                </a:moveTo>
                <a:cubicBezTo>
                  <a:pt x="3265" y="680"/>
                  <a:pt x="3300" y="727"/>
                  <a:pt x="3319" y="787"/>
                </a:cubicBezTo>
                <a:cubicBezTo>
                  <a:pt x="3270" y="798"/>
                  <a:pt x="3229" y="811"/>
                  <a:pt x="3187" y="823"/>
                </a:cubicBezTo>
                <a:lnTo>
                  <a:pt x="3163" y="828"/>
                </a:lnTo>
                <a:lnTo>
                  <a:pt x="3003" y="883"/>
                </a:lnTo>
                <a:cubicBezTo>
                  <a:pt x="2997" y="823"/>
                  <a:pt x="2973" y="768"/>
                  <a:pt x="2943" y="715"/>
                </a:cubicBezTo>
                <a:cubicBezTo>
                  <a:pt x="3039" y="685"/>
                  <a:pt x="3127" y="661"/>
                  <a:pt x="3217" y="638"/>
                </a:cubicBezTo>
                <a:close/>
                <a:moveTo>
                  <a:pt x="2525" y="680"/>
                </a:moveTo>
                <a:cubicBezTo>
                  <a:pt x="2550" y="715"/>
                  <a:pt x="2568" y="757"/>
                  <a:pt x="2585" y="793"/>
                </a:cubicBezTo>
                <a:cubicBezTo>
                  <a:pt x="2497" y="823"/>
                  <a:pt x="2401" y="858"/>
                  <a:pt x="2305" y="888"/>
                </a:cubicBezTo>
                <a:cubicBezTo>
                  <a:pt x="2299" y="847"/>
                  <a:pt x="2294" y="798"/>
                  <a:pt x="2282" y="757"/>
                </a:cubicBezTo>
                <a:cubicBezTo>
                  <a:pt x="2365" y="727"/>
                  <a:pt x="2448" y="704"/>
                  <a:pt x="2525" y="680"/>
                </a:cubicBezTo>
                <a:close/>
                <a:moveTo>
                  <a:pt x="1942" y="680"/>
                </a:moveTo>
                <a:cubicBezTo>
                  <a:pt x="1948" y="697"/>
                  <a:pt x="1948" y="710"/>
                  <a:pt x="1953" y="727"/>
                </a:cubicBezTo>
                <a:cubicBezTo>
                  <a:pt x="1953" y="757"/>
                  <a:pt x="1961" y="787"/>
                  <a:pt x="1961" y="817"/>
                </a:cubicBezTo>
                <a:cubicBezTo>
                  <a:pt x="1876" y="847"/>
                  <a:pt x="1793" y="876"/>
                  <a:pt x="1710" y="900"/>
                </a:cubicBezTo>
                <a:cubicBezTo>
                  <a:pt x="1716" y="858"/>
                  <a:pt x="1722" y="817"/>
                  <a:pt x="1727" y="776"/>
                </a:cubicBezTo>
                <a:lnTo>
                  <a:pt x="1727" y="746"/>
                </a:lnTo>
                <a:lnTo>
                  <a:pt x="1727" y="740"/>
                </a:lnTo>
                <a:lnTo>
                  <a:pt x="1752" y="733"/>
                </a:lnTo>
                <a:cubicBezTo>
                  <a:pt x="1818" y="715"/>
                  <a:pt x="1882" y="697"/>
                  <a:pt x="1942" y="680"/>
                </a:cubicBezTo>
                <a:close/>
                <a:moveTo>
                  <a:pt x="6089" y="691"/>
                </a:moveTo>
                <a:cubicBezTo>
                  <a:pt x="6119" y="704"/>
                  <a:pt x="6143" y="715"/>
                  <a:pt x="6171" y="727"/>
                </a:cubicBezTo>
                <a:cubicBezTo>
                  <a:pt x="6214" y="787"/>
                  <a:pt x="6250" y="858"/>
                  <a:pt x="6279" y="941"/>
                </a:cubicBezTo>
                <a:lnTo>
                  <a:pt x="6171" y="888"/>
                </a:lnTo>
                <a:cubicBezTo>
                  <a:pt x="6154" y="817"/>
                  <a:pt x="6124" y="751"/>
                  <a:pt x="6089" y="691"/>
                </a:cubicBezTo>
                <a:close/>
                <a:moveTo>
                  <a:pt x="4956" y="685"/>
                </a:moveTo>
                <a:cubicBezTo>
                  <a:pt x="4956" y="746"/>
                  <a:pt x="4950" y="823"/>
                  <a:pt x="4927" y="900"/>
                </a:cubicBezTo>
                <a:cubicBezTo>
                  <a:pt x="4920" y="919"/>
                  <a:pt x="4915" y="936"/>
                  <a:pt x="4909" y="960"/>
                </a:cubicBezTo>
                <a:cubicBezTo>
                  <a:pt x="4886" y="958"/>
                  <a:pt x="4863" y="958"/>
                  <a:pt x="4840" y="958"/>
                </a:cubicBezTo>
                <a:cubicBezTo>
                  <a:pt x="4783" y="958"/>
                  <a:pt x="4724" y="962"/>
                  <a:pt x="4664" y="966"/>
                </a:cubicBezTo>
                <a:cubicBezTo>
                  <a:pt x="4664" y="954"/>
                  <a:pt x="4670" y="941"/>
                  <a:pt x="4677" y="930"/>
                </a:cubicBezTo>
                <a:cubicBezTo>
                  <a:pt x="4700" y="847"/>
                  <a:pt x="4713" y="768"/>
                  <a:pt x="4706" y="704"/>
                </a:cubicBezTo>
                <a:cubicBezTo>
                  <a:pt x="4790" y="691"/>
                  <a:pt x="4873" y="685"/>
                  <a:pt x="4956" y="685"/>
                </a:cubicBezTo>
                <a:close/>
                <a:moveTo>
                  <a:pt x="3652" y="721"/>
                </a:moveTo>
                <a:cubicBezTo>
                  <a:pt x="3676" y="768"/>
                  <a:pt x="3688" y="823"/>
                  <a:pt x="3688" y="883"/>
                </a:cubicBezTo>
                <a:cubicBezTo>
                  <a:pt x="3592" y="911"/>
                  <a:pt x="3498" y="941"/>
                  <a:pt x="3372" y="977"/>
                </a:cubicBezTo>
                <a:cubicBezTo>
                  <a:pt x="3378" y="919"/>
                  <a:pt x="3372" y="858"/>
                  <a:pt x="3360" y="811"/>
                </a:cubicBezTo>
                <a:cubicBezTo>
                  <a:pt x="3473" y="776"/>
                  <a:pt x="3562" y="746"/>
                  <a:pt x="3652" y="721"/>
                </a:cubicBezTo>
                <a:close/>
                <a:moveTo>
                  <a:pt x="5206" y="680"/>
                </a:moveTo>
                <a:cubicBezTo>
                  <a:pt x="5206" y="721"/>
                  <a:pt x="5206" y="763"/>
                  <a:pt x="5201" y="811"/>
                </a:cubicBezTo>
                <a:cubicBezTo>
                  <a:pt x="5201" y="864"/>
                  <a:pt x="5189" y="924"/>
                  <a:pt x="5183" y="977"/>
                </a:cubicBezTo>
                <a:cubicBezTo>
                  <a:pt x="5142" y="971"/>
                  <a:pt x="5099" y="971"/>
                  <a:pt x="5058" y="966"/>
                </a:cubicBezTo>
                <a:cubicBezTo>
                  <a:pt x="5022" y="960"/>
                  <a:pt x="4986" y="960"/>
                  <a:pt x="4950" y="960"/>
                </a:cubicBezTo>
                <a:cubicBezTo>
                  <a:pt x="4950" y="941"/>
                  <a:pt x="4956" y="930"/>
                  <a:pt x="4963" y="911"/>
                </a:cubicBezTo>
                <a:cubicBezTo>
                  <a:pt x="4986" y="828"/>
                  <a:pt x="4992" y="751"/>
                  <a:pt x="4992" y="680"/>
                </a:cubicBezTo>
                <a:close/>
                <a:moveTo>
                  <a:pt x="2907" y="727"/>
                </a:moveTo>
                <a:cubicBezTo>
                  <a:pt x="2943" y="781"/>
                  <a:pt x="2961" y="834"/>
                  <a:pt x="2967" y="888"/>
                </a:cubicBezTo>
                <a:cubicBezTo>
                  <a:pt x="2866" y="924"/>
                  <a:pt x="2758" y="960"/>
                  <a:pt x="2651" y="996"/>
                </a:cubicBezTo>
                <a:cubicBezTo>
                  <a:pt x="2651" y="930"/>
                  <a:pt x="2645" y="870"/>
                  <a:pt x="2627" y="817"/>
                </a:cubicBezTo>
                <a:cubicBezTo>
                  <a:pt x="2728" y="787"/>
                  <a:pt x="2818" y="757"/>
                  <a:pt x="2907" y="727"/>
                </a:cubicBezTo>
                <a:close/>
                <a:moveTo>
                  <a:pt x="4670" y="710"/>
                </a:moveTo>
                <a:cubicBezTo>
                  <a:pt x="4677" y="768"/>
                  <a:pt x="4664" y="840"/>
                  <a:pt x="4642" y="919"/>
                </a:cubicBezTo>
                <a:cubicBezTo>
                  <a:pt x="4634" y="936"/>
                  <a:pt x="4629" y="947"/>
                  <a:pt x="4623" y="966"/>
                </a:cubicBezTo>
                <a:cubicBezTo>
                  <a:pt x="4540" y="971"/>
                  <a:pt x="4450" y="983"/>
                  <a:pt x="4356" y="1001"/>
                </a:cubicBezTo>
                <a:cubicBezTo>
                  <a:pt x="4361" y="990"/>
                  <a:pt x="4361" y="983"/>
                  <a:pt x="4361" y="971"/>
                </a:cubicBezTo>
                <a:cubicBezTo>
                  <a:pt x="4391" y="888"/>
                  <a:pt x="4403" y="817"/>
                  <a:pt x="4403" y="751"/>
                </a:cubicBezTo>
                <a:cubicBezTo>
                  <a:pt x="4491" y="733"/>
                  <a:pt x="4587" y="715"/>
                  <a:pt x="4670" y="710"/>
                </a:cubicBezTo>
                <a:close/>
                <a:moveTo>
                  <a:pt x="2247" y="763"/>
                </a:moveTo>
                <a:cubicBezTo>
                  <a:pt x="2258" y="811"/>
                  <a:pt x="2264" y="858"/>
                  <a:pt x="2269" y="906"/>
                </a:cubicBezTo>
                <a:cubicBezTo>
                  <a:pt x="2175" y="936"/>
                  <a:pt x="2079" y="971"/>
                  <a:pt x="1983" y="1007"/>
                </a:cubicBezTo>
                <a:cubicBezTo>
                  <a:pt x="1989" y="947"/>
                  <a:pt x="1996" y="894"/>
                  <a:pt x="1996" y="847"/>
                </a:cubicBezTo>
                <a:cubicBezTo>
                  <a:pt x="2079" y="817"/>
                  <a:pt x="2162" y="793"/>
                  <a:pt x="2247" y="763"/>
                </a:cubicBezTo>
                <a:close/>
                <a:moveTo>
                  <a:pt x="6231" y="751"/>
                </a:moveTo>
                <a:lnTo>
                  <a:pt x="6231" y="751"/>
                </a:lnTo>
                <a:cubicBezTo>
                  <a:pt x="6262" y="763"/>
                  <a:pt x="6297" y="781"/>
                  <a:pt x="6333" y="793"/>
                </a:cubicBezTo>
                <a:cubicBezTo>
                  <a:pt x="6369" y="858"/>
                  <a:pt x="6399" y="930"/>
                  <a:pt x="6422" y="1013"/>
                </a:cubicBezTo>
                <a:cubicBezTo>
                  <a:pt x="6386" y="996"/>
                  <a:pt x="6350" y="977"/>
                  <a:pt x="6322" y="960"/>
                </a:cubicBezTo>
                <a:cubicBezTo>
                  <a:pt x="6297" y="888"/>
                  <a:pt x="6267" y="817"/>
                  <a:pt x="6231" y="751"/>
                </a:cubicBezTo>
                <a:close/>
                <a:moveTo>
                  <a:pt x="5242" y="685"/>
                </a:moveTo>
                <a:cubicBezTo>
                  <a:pt x="5302" y="685"/>
                  <a:pt x="5368" y="691"/>
                  <a:pt x="5428" y="704"/>
                </a:cubicBezTo>
                <a:cubicBezTo>
                  <a:pt x="5434" y="746"/>
                  <a:pt x="5434" y="793"/>
                  <a:pt x="5434" y="847"/>
                </a:cubicBezTo>
                <a:cubicBezTo>
                  <a:pt x="5428" y="900"/>
                  <a:pt x="5421" y="960"/>
                  <a:pt x="5415" y="1019"/>
                </a:cubicBezTo>
                <a:cubicBezTo>
                  <a:pt x="5344" y="1001"/>
                  <a:pt x="5278" y="996"/>
                  <a:pt x="5213" y="983"/>
                </a:cubicBezTo>
                <a:cubicBezTo>
                  <a:pt x="5225" y="930"/>
                  <a:pt x="5231" y="870"/>
                  <a:pt x="5236" y="817"/>
                </a:cubicBezTo>
                <a:cubicBezTo>
                  <a:pt x="5242" y="768"/>
                  <a:pt x="5242" y="727"/>
                  <a:pt x="5242" y="685"/>
                </a:cubicBezTo>
                <a:close/>
                <a:moveTo>
                  <a:pt x="4367" y="757"/>
                </a:moveTo>
                <a:cubicBezTo>
                  <a:pt x="4367" y="817"/>
                  <a:pt x="4356" y="888"/>
                  <a:pt x="4331" y="966"/>
                </a:cubicBezTo>
                <a:cubicBezTo>
                  <a:pt x="4326" y="977"/>
                  <a:pt x="4320" y="990"/>
                  <a:pt x="4313" y="1007"/>
                </a:cubicBezTo>
                <a:cubicBezTo>
                  <a:pt x="4224" y="1019"/>
                  <a:pt x="4128" y="1043"/>
                  <a:pt x="4027" y="1067"/>
                </a:cubicBezTo>
                <a:cubicBezTo>
                  <a:pt x="4027" y="1054"/>
                  <a:pt x="4027" y="1049"/>
                  <a:pt x="4034" y="1037"/>
                </a:cubicBezTo>
                <a:cubicBezTo>
                  <a:pt x="4057" y="960"/>
                  <a:pt x="4070" y="883"/>
                  <a:pt x="4070" y="817"/>
                </a:cubicBezTo>
                <a:cubicBezTo>
                  <a:pt x="4177" y="793"/>
                  <a:pt x="4271" y="776"/>
                  <a:pt x="4367" y="757"/>
                </a:cubicBezTo>
                <a:close/>
                <a:moveTo>
                  <a:pt x="5464" y="710"/>
                </a:moveTo>
                <a:lnTo>
                  <a:pt x="5464" y="710"/>
                </a:lnTo>
                <a:cubicBezTo>
                  <a:pt x="5522" y="715"/>
                  <a:pt x="5577" y="727"/>
                  <a:pt x="5630" y="740"/>
                </a:cubicBezTo>
                <a:cubicBezTo>
                  <a:pt x="5635" y="787"/>
                  <a:pt x="5642" y="834"/>
                  <a:pt x="5642" y="888"/>
                </a:cubicBezTo>
                <a:cubicBezTo>
                  <a:pt x="5635" y="947"/>
                  <a:pt x="5635" y="1007"/>
                  <a:pt x="5630" y="1067"/>
                </a:cubicBezTo>
                <a:cubicBezTo>
                  <a:pt x="5564" y="1049"/>
                  <a:pt x="5505" y="1037"/>
                  <a:pt x="5451" y="1026"/>
                </a:cubicBezTo>
                <a:cubicBezTo>
                  <a:pt x="5457" y="966"/>
                  <a:pt x="5464" y="906"/>
                  <a:pt x="5469" y="847"/>
                </a:cubicBezTo>
                <a:cubicBezTo>
                  <a:pt x="5469" y="798"/>
                  <a:pt x="5469" y="751"/>
                  <a:pt x="5464" y="710"/>
                </a:cubicBezTo>
                <a:close/>
                <a:moveTo>
                  <a:pt x="6386" y="823"/>
                </a:moveTo>
                <a:lnTo>
                  <a:pt x="6386" y="823"/>
                </a:lnTo>
                <a:cubicBezTo>
                  <a:pt x="6410" y="834"/>
                  <a:pt x="6435" y="847"/>
                  <a:pt x="6465" y="858"/>
                </a:cubicBezTo>
                <a:cubicBezTo>
                  <a:pt x="6493" y="924"/>
                  <a:pt x="6517" y="996"/>
                  <a:pt x="6547" y="1084"/>
                </a:cubicBezTo>
                <a:cubicBezTo>
                  <a:pt x="6517" y="1067"/>
                  <a:pt x="6487" y="1054"/>
                  <a:pt x="6465" y="1037"/>
                </a:cubicBezTo>
                <a:cubicBezTo>
                  <a:pt x="6440" y="954"/>
                  <a:pt x="6416" y="883"/>
                  <a:pt x="6386" y="823"/>
                </a:cubicBezTo>
                <a:close/>
                <a:moveTo>
                  <a:pt x="3325" y="817"/>
                </a:moveTo>
                <a:cubicBezTo>
                  <a:pt x="3336" y="870"/>
                  <a:pt x="3342" y="924"/>
                  <a:pt x="3336" y="990"/>
                </a:cubicBezTo>
                <a:cubicBezTo>
                  <a:pt x="3289" y="1007"/>
                  <a:pt x="3240" y="1019"/>
                  <a:pt x="3193" y="1031"/>
                </a:cubicBezTo>
                <a:lnTo>
                  <a:pt x="3187" y="1037"/>
                </a:lnTo>
                <a:cubicBezTo>
                  <a:pt x="3127" y="1054"/>
                  <a:pt x="3062" y="1073"/>
                  <a:pt x="3003" y="1097"/>
                </a:cubicBezTo>
                <a:cubicBezTo>
                  <a:pt x="3014" y="1026"/>
                  <a:pt x="3014" y="971"/>
                  <a:pt x="3009" y="919"/>
                </a:cubicBezTo>
                <a:cubicBezTo>
                  <a:pt x="3062" y="900"/>
                  <a:pt x="3122" y="883"/>
                  <a:pt x="3176" y="864"/>
                </a:cubicBezTo>
                <a:lnTo>
                  <a:pt x="3193" y="858"/>
                </a:lnTo>
                <a:cubicBezTo>
                  <a:pt x="3235" y="847"/>
                  <a:pt x="3283" y="834"/>
                  <a:pt x="3325" y="817"/>
                </a:cubicBezTo>
                <a:close/>
                <a:moveTo>
                  <a:pt x="2597" y="828"/>
                </a:moveTo>
                <a:cubicBezTo>
                  <a:pt x="2610" y="883"/>
                  <a:pt x="2615" y="941"/>
                  <a:pt x="2615" y="1007"/>
                </a:cubicBezTo>
                <a:cubicBezTo>
                  <a:pt x="2508" y="1037"/>
                  <a:pt x="2401" y="1079"/>
                  <a:pt x="2294" y="1114"/>
                </a:cubicBezTo>
                <a:cubicBezTo>
                  <a:pt x="2305" y="1049"/>
                  <a:pt x="2305" y="983"/>
                  <a:pt x="2305" y="930"/>
                </a:cubicBezTo>
                <a:cubicBezTo>
                  <a:pt x="2407" y="894"/>
                  <a:pt x="2502" y="858"/>
                  <a:pt x="2597" y="828"/>
                </a:cubicBezTo>
                <a:close/>
                <a:moveTo>
                  <a:pt x="5665" y="751"/>
                </a:moveTo>
                <a:lnTo>
                  <a:pt x="5665" y="751"/>
                </a:lnTo>
                <a:cubicBezTo>
                  <a:pt x="5720" y="763"/>
                  <a:pt x="5767" y="776"/>
                  <a:pt x="5814" y="793"/>
                </a:cubicBezTo>
                <a:cubicBezTo>
                  <a:pt x="5827" y="834"/>
                  <a:pt x="5833" y="883"/>
                  <a:pt x="5833" y="941"/>
                </a:cubicBezTo>
                <a:cubicBezTo>
                  <a:pt x="5833" y="996"/>
                  <a:pt x="5827" y="1061"/>
                  <a:pt x="5827" y="1120"/>
                </a:cubicBezTo>
                <a:cubicBezTo>
                  <a:pt x="5767" y="1109"/>
                  <a:pt x="5714" y="1090"/>
                  <a:pt x="5665" y="1079"/>
                </a:cubicBezTo>
                <a:cubicBezTo>
                  <a:pt x="5671" y="1013"/>
                  <a:pt x="5671" y="947"/>
                  <a:pt x="5678" y="888"/>
                </a:cubicBezTo>
                <a:cubicBezTo>
                  <a:pt x="5678" y="840"/>
                  <a:pt x="5678" y="793"/>
                  <a:pt x="5665" y="751"/>
                </a:cubicBezTo>
                <a:close/>
                <a:moveTo>
                  <a:pt x="1961" y="858"/>
                </a:moveTo>
                <a:cubicBezTo>
                  <a:pt x="1961" y="911"/>
                  <a:pt x="1953" y="960"/>
                  <a:pt x="1942" y="1019"/>
                </a:cubicBezTo>
                <a:cubicBezTo>
                  <a:pt x="1865" y="1049"/>
                  <a:pt x="1793" y="1073"/>
                  <a:pt x="1716" y="1103"/>
                </a:cubicBezTo>
                <a:lnTo>
                  <a:pt x="1650" y="1126"/>
                </a:lnTo>
                <a:cubicBezTo>
                  <a:pt x="1675" y="1061"/>
                  <a:pt x="1686" y="1001"/>
                  <a:pt x="1703" y="941"/>
                </a:cubicBezTo>
                <a:cubicBezTo>
                  <a:pt x="1788" y="911"/>
                  <a:pt x="1870" y="883"/>
                  <a:pt x="1961" y="858"/>
                </a:cubicBezTo>
                <a:close/>
                <a:moveTo>
                  <a:pt x="4034" y="828"/>
                </a:moveTo>
                <a:cubicBezTo>
                  <a:pt x="4034" y="888"/>
                  <a:pt x="4021" y="954"/>
                  <a:pt x="3998" y="1031"/>
                </a:cubicBezTo>
                <a:cubicBezTo>
                  <a:pt x="3991" y="1043"/>
                  <a:pt x="3991" y="1061"/>
                  <a:pt x="3985" y="1073"/>
                </a:cubicBezTo>
                <a:cubicBezTo>
                  <a:pt x="3891" y="1097"/>
                  <a:pt x="3789" y="1126"/>
                  <a:pt x="3676" y="1156"/>
                </a:cubicBezTo>
                <a:cubicBezTo>
                  <a:pt x="3682" y="1133"/>
                  <a:pt x="3688" y="1103"/>
                  <a:pt x="3694" y="1079"/>
                </a:cubicBezTo>
                <a:cubicBezTo>
                  <a:pt x="3712" y="1019"/>
                  <a:pt x="3718" y="966"/>
                  <a:pt x="3724" y="911"/>
                </a:cubicBezTo>
                <a:cubicBezTo>
                  <a:pt x="3837" y="883"/>
                  <a:pt x="3938" y="853"/>
                  <a:pt x="4034" y="828"/>
                </a:cubicBezTo>
                <a:close/>
                <a:moveTo>
                  <a:pt x="5857" y="804"/>
                </a:moveTo>
                <a:cubicBezTo>
                  <a:pt x="5898" y="817"/>
                  <a:pt x="5946" y="834"/>
                  <a:pt x="5987" y="853"/>
                </a:cubicBezTo>
                <a:cubicBezTo>
                  <a:pt x="6000" y="894"/>
                  <a:pt x="6000" y="941"/>
                  <a:pt x="6006" y="996"/>
                </a:cubicBezTo>
                <a:lnTo>
                  <a:pt x="6006" y="1180"/>
                </a:lnTo>
                <a:cubicBezTo>
                  <a:pt x="5957" y="1162"/>
                  <a:pt x="5904" y="1150"/>
                  <a:pt x="5857" y="1133"/>
                </a:cubicBezTo>
                <a:cubicBezTo>
                  <a:pt x="5863" y="1067"/>
                  <a:pt x="5868" y="1001"/>
                  <a:pt x="5868" y="941"/>
                </a:cubicBezTo>
                <a:cubicBezTo>
                  <a:pt x="5868" y="888"/>
                  <a:pt x="5863" y="847"/>
                  <a:pt x="5857" y="804"/>
                </a:cubicBezTo>
                <a:close/>
                <a:moveTo>
                  <a:pt x="2973" y="924"/>
                </a:moveTo>
                <a:cubicBezTo>
                  <a:pt x="2979" y="977"/>
                  <a:pt x="2973" y="1037"/>
                  <a:pt x="2961" y="1109"/>
                </a:cubicBezTo>
                <a:cubicBezTo>
                  <a:pt x="2854" y="1144"/>
                  <a:pt x="2740" y="1180"/>
                  <a:pt x="2621" y="1222"/>
                </a:cubicBezTo>
                <a:cubicBezTo>
                  <a:pt x="2640" y="1144"/>
                  <a:pt x="2645" y="1084"/>
                  <a:pt x="2651" y="1031"/>
                </a:cubicBezTo>
                <a:cubicBezTo>
                  <a:pt x="2758" y="996"/>
                  <a:pt x="2871" y="960"/>
                  <a:pt x="2973" y="924"/>
                </a:cubicBezTo>
                <a:close/>
                <a:moveTo>
                  <a:pt x="6028" y="864"/>
                </a:moveTo>
                <a:lnTo>
                  <a:pt x="6028" y="864"/>
                </a:lnTo>
                <a:cubicBezTo>
                  <a:pt x="6064" y="883"/>
                  <a:pt x="6107" y="900"/>
                  <a:pt x="6143" y="919"/>
                </a:cubicBezTo>
                <a:cubicBezTo>
                  <a:pt x="6154" y="960"/>
                  <a:pt x="6160" y="1007"/>
                  <a:pt x="6166" y="1054"/>
                </a:cubicBezTo>
                <a:cubicBezTo>
                  <a:pt x="6166" y="1114"/>
                  <a:pt x="6171" y="1174"/>
                  <a:pt x="6171" y="1240"/>
                </a:cubicBezTo>
                <a:cubicBezTo>
                  <a:pt x="6130" y="1222"/>
                  <a:pt x="6083" y="1210"/>
                  <a:pt x="6041" y="1192"/>
                </a:cubicBezTo>
                <a:lnTo>
                  <a:pt x="6041" y="996"/>
                </a:lnTo>
                <a:cubicBezTo>
                  <a:pt x="6036" y="947"/>
                  <a:pt x="6036" y="906"/>
                  <a:pt x="6028" y="864"/>
                </a:cubicBezTo>
                <a:close/>
                <a:moveTo>
                  <a:pt x="1662" y="954"/>
                </a:moveTo>
                <a:lnTo>
                  <a:pt x="1662" y="954"/>
                </a:lnTo>
                <a:cubicBezTo>
                  <a:pt x="1650" y="1013"/>
                  <a:pt x="1632" y="1073"/>
                  <a:pt x="1609" y="1144"/>
                </a:cubicBezTo>
                <a:cubicBezTo>
                  <a:pt x="1507" y="1180"/>
                  <a:pt x="1411" y="1216"/>
                  <a:pt x="1317" y="1246"/>
                </a:cubicBezTo>
                <a:cubicBezTo>
                  <a:pt x="1353" y="1169"/>
                  <a:pt x="1381" y="1103"/>
                  <a:pt x="1406" y="1037"/>
                </a:cubicBezTo>
                <a:lnTo>
                  <a:pt x="1662" y="954"/>
                </a:lnTo>
                <a:close/>
                <a:moveTo>
                  <a:pt x="2269" y="941"/>
                </a:moveTo>
                <a:cubicBezTo>
                  <a:pt x="2269" y="996"/>
                  <a:pt x="2264" y="1061"/>
                  <a:pt x="2252" y="1126"/>
                </a:cubicBezTo>
                <a:cubicBezTo>
                  <a:pt x="2151" y="1162"/>
                  <a:pt x="2043" y="1204"/>
                  <a:pt x="1931" y="1246"/>
                </a:cubicBezTo>
                <a:cubicBezTo>
                  <a:pt x="1948" y="1169"/>
                  <a:pt x="1966" y="1103"/>
                  <a:pt x="1978" y="1043"/>
                </a:cubicBezTo>
                <a:cubicBezTo>
                  <a:pt x="2074" y="1013"/>
                  <a:pt x="2168" y="977"/>
                  <a:pt x="2269" y="941"/>
                </a:cubicBezTo>
                <a:close/>
                <a:moveTo>
                  <a:pt x="3688" y="924"/>
                </a:moveTo>
                <a:lnTo>
                  <a:pt x="3688" y="924"/>
                </a:lnTo>
                <a:cubicBezTo>
                  <a:pt x="3682" y="966"/>
                  <a:pt x="3676" y="1019"/>
                  <a:pt x="3664" y="1073"/>
                </a:cubicBezTo>
                <a:cubicBezTo>
                  <a:pt x="3652" y="1103"/>
                  <a:pt x="3646" y="1139"/>
                  <a:pt x="3633" y="1169"/>
                </a:cubicBezTo>
                <a:cubicBezTo>
                  <a:pt x="3526" y="1197"/>
                  <a:pt x="3413" y="1233"/>
                  <a:pt x="3312" y="1269"/>
                </a:cubicBezTo>
                <a:cubicBezTo>
                  <a:pt x="3319" y="1240"/>
                  <a:pt x="3325" y="1210"/>
                  <a:pt x="3330" y="1186"/>
                </a:cubicBezTo>
                <a:cubicBezTo>
                  <a:pt x="3348" y="1120"/>
                  <a:pt x="3360" y="1067"/>
                  <a:pt x="3366" y="1019"/>
                </a:cubicBezTo>
                <a:cubicBezTo>
                  <a:pt x="3490" y="977"/>
                  <a:pt x="3592" y="947"/>
                  <a:pt x="3688" y="924"/>
                </a:cubicBezTo>
                <a:close/>
                <a:moveTo>
                  <a:pt x="6184" y="936"/>
                </a:moveTo>
                <a:lnTo>
                  <a:pt x="6292" y="990"/>
                </a:lnTo>
                <a:cubicBezTo>
                  <a:pt x="6303" y="1031"/>
                  <a:pt x="6309" y="1073"/>
                  <a:pt x="6314" y="1120"/>
                </a:cubicBezTo>
                <a:cubicBezTo>
                  <a:pt x="6322" y="1180"/>
                  <a:pt x="6327" y="1240"/>
                  <a:pt x="6333" y="1299"/>
                </a:cubicBezTo>
                <a:cubicBezTo>
                  <a:pt x="6292" y="1282"/>
                  <a:pt x="6250" y="1269"/>
                  <a:pt x="6207" y="1252"/>
                </a:cubicBezTo>
                <a:cubicBezTo>
                  <a:pt x="6207" y="1186"/>
                  <a:pt x="6201" y="1120"/>
                  <a:pt x="6201" y="1054"/>
                </a:cubicBezTo>
                <a:cubicBezTo>
                  <a:pt x="6196" y="1013"/>
                  <a:pt x="6190" y="971"/>
                  <a:pt x="6184" y="936"/>
                </a:cubicBezTo>
                <a:close/>
                <a:moveTo>
                  <a:pt x="2615" y="1043"/>
                </a:moveTo>
                <a:lnTo>
                  <a:pt x="2615" y="1043"/>
                </a:lnTo>
                <a:cubicBezTo>
                  <a:pt x="2610" y="1097"/>
                  <a:pt x="2597" y="1156"/>
                  <a:pt x="2585" y="1233"/>
                </a:cubicBezTo>
                <a:cubicBezTo>
                  <a:pt x="2472" y="1276"/>
                  <a:pt x="2359" y="1312"/>
                  <a:pt x="2239" y="1359"/>
                </a:cubicBezTo>
                <a:cubicBezTo>
                  <a:pt x="2258" y="1287"/>
                  <a:pt x="2275" y="1222"/>
                  <a:pt x="2288" y="1156"/>
                </a:cubicBezTo>
                <a:cubicBezTo>
                  <a:pt x="2395" y="1114"/>
                  <a:pt x="2508" y="1079"/>
                  <a:pt x="2615" y="1043"/>
                </a:cubicBezTo>
                <a:close/>
                <a:moveTo>
                  <a:pt x="6333" y="1007"/>
                </a:moveTo>
                <a:cubicBezTo>
                  <a:pt x="6363" y="1026"/>
                  <a:pt x="6399" y="1043"/>
                  <a:pt x="6435" y="1061"/>
                </a:cubicBezTo>
                <a:cubicBezTo>
                  <a:pt x="6440" y="1103"/>
                  <a:pt x="6452" y="1144"/>
                  <a:pt x="6457" y="1192"/>
                </a:cubicBezTo>
                <a:cubicBezTo>
                  <a:pt x="6465" y="1246"/>
                  <a:pt x="6476" y="1299"/>
                  <a:pt x="6482" y="1359"/>
                </a:cubicBezTo>
                <a:cubicBezTo>
                  <a:pt x="6446" y="1340"/>
                  <a:pt x="6410" y="1329"/>
                  <a:pt x="6369" y="1312"/>
                </a:cubicBezTo>
                <a:cubicBezTo>
                  <a:pt x="6363" y="1246"/>
                  <a:pt x="6357" y="1180"/>
                  <a:pt x="6350" y="1120"/>
                </a:cubicBezTo>
                <a:cubicBezTo>
                  <a:pt x="6344" y="1079"/>
                  <a:pt x="6339" y="1043"/>
                  <a:pt x="6333" y="1007"/>
                </a:cubicBezTo>
                <a:close/>
                <a:moveTo>
                  <a:pt x="1936" y="1061"/>
                </a:moveTo>
                <a:lnTo>
                  <a:pt x="1936" y="1061"/>
                </a:lnTo>
                <a:cubicBezTo>
                  <a:pt x="1925" y="1120"/>
                  <a:pt x="1912" y="1180"/>
                  <a:pt x="1889" y="1257"/>
                </a:cubicBezTo>
                <a:cubicBezTo>
                  <a:pt x="1775" y="1299"/>
                  <a:pt x="1667" y="1340"/>
                  <a:pt x="1554" y="1376"/>
                </a:cubicBezTo>
                <a:cubicBezTo>
                  <a:pt x="1585" y="1312"/>
                  <a:pt x="1609" y="1240"/>
                  <a:pt x="1632" y="1169"/>
                </a:cubicBezTo>
                <a:lnTo>
                  <a:pt x="1716" y="1139"/>
                </a:lnTo>
                <a:cubicBezTo>
                  <a:pt x="1788" y="1114"/>
                  <a:pt x="1865" y="1084"/>
                  <a:pt x="1936" y="1061"/>
                </a:cubicBezTo>
                <a:close/>
                <a:moveTo>
                  <a:pt x="4830" y="993"/>
                </a:moveTo>
                <a:cubicBezTo>
                  <a:pt x="4854" y="993"/>
                  <a:pt x="4879" y="994"/>
                  <a:pt x="4903" y="996"/>
                </a:cubicBezTo>
                <a:cubicBezTo>
                  <a:pt x="4862" y="1114"/>
                  <a:pt x="4820" y="1246"/>
                  <a:pt x="4766" y="1383"/>
                </a:cubicBezTo>
                <a:cubicBezTo>
                  <a:pt x="4700" y="1376"/>
                  <a:pt x="4634" y="1370"/>
                  <a:pt x="4570" y="1370"/>
                </a:cubicBezTo>
                <a:lnTo>
                  <a:pt x="4521" y="1370"/>
                </a:lnTo>
                <a:cubicBezTo>
                  <a:pt x="4570" y="1240"/>
                  <a:pt x="4617" y="1120"/>
                  <a:pt x="4653" y="1001"/>
                </a:cubicBezTo>
                <a:cubicBezTo>
                  <a:pt x="4712" y="997"/>
                  <a:pt x="4771" y="993"/>
                  <a:pt x="4830" y="993"/>
                </a:cubicBezTo>
                <a:close/>
                <a:moveTo>
                  <a:pt x="3330" y="1031"/>
                </a:moveTo>
                <a:lnTo>
                  <a:pt x="3330" y="1031"/>
                </a:lnTo>
                <a:cubicBezTo>
                  <a:pt x="3325" y="1073"/>
                  <a:pt x="3312" y="1120"/>
                  <a:pt x="3300" y="1174"/>
                </a:cubicBezTo>
                <a:cubicBezTo>
                  <a:pt x="3289" y="1210"/>
                  <a:pt x="3283" y="1246"/>
                  <a:pt x="3270" y="1282"/>
                </a:cubicBezTo>
                <a:lnTo>
                  <a:pt x="3176" y="1312"/>
                </a:lnTo>
                <a:cubicBezTo>
                  <a:pt x="3097" y="1335"/>
                  <a:pt x="3014" y="1359"/>
                  <a:pt x="2937" y="1389"/>
                </a:cubicBezTo>
                <a:cubicBezTo>
                  <a:pt x="2943" y="1359"/>
                  <a:pt x="2949" y="1329"/>
                  <a:pt x="2954" y="1305"/>
                </a:cubicBezTo>
                <a:cubicBezTo>
                  <a:pt x="2967" y="1252"/>
                  <a:pt x="2984" y="1192"/>
                  <a:pt x="2997" y="1133"/>
                </a:cubicBezTo>
                <a:cubicBezTo>
                  <a:pt x="3062" y="1114"/>
                  <a:pt x="3127" y="1090"/>
                  <a:pt x="3199" y="1073"/>
                </a:cubicBezTo>
                <a:cubicBezTo>
                  <a:pt x="3240" y="1054"/>
                  <a:pt x="3283" y="1043"/>
                  <a:pt x="3330" y="1031"/>
                </a:cubicBezTo>
                <a:close/>
                <a:moveTo>
                  <a:pt x="4617" y="1001"/>
                </a:moveTo>
                <a:cubicBezTo>
                  <a:pt x="4576" y="1120"/>
                  <a:pt x="4534" y="1240"/>
                  <a:pt x="4480" y="1376"/>
                </a:cubicBezTo>
                <a:cubicBezTo>
                  <a:pt x="4397" y="1376"/>
                  <a:pt x="4307" y="1383"/>
                  <a:pt x="4218" y="1395"/>
                </a:cubicBezTo>
                <a:cubicBezTo>
                  <a:pt x="4265" y="1269"/>
                  <a:pt x="4307" y="1150"/>
                  <a:pt x="4343" y="1037"/>
                </a:cubicBezTo>
                <a:cubicBezTo>
                  <a:pt x="4438" y="1019"/>
                  <a:pt x="4527" y="1007"/>
                  <a:pt x="4617" y="1001"/>
                </a:cubicBezTo>
                <a:close/>
                <a:moveTo>
                  <a:pt x="6476" y="1084"/>
                </a:moveTo>
                <a:cubicBezTo>
                  <a:pt x="6500" y="1103"/>
                  <a:pt x="6529" y="1114"/>
                  <a:pt x="6559" y="1133"/>
                </a:cubicBezTo>
                <a:cubicBezTo>
                  <a:pt x="6572" y="1186"/>
                  <a:pt x="6589" y="1246"/>
                  <a:pt x="6600" y="1317"/>
                </a:cubicBezTo>
                <a:cubicBezTo>
                  <a:pt x="6608" y="1347"/>
                  <a:pt x="6619" y="1383"/>
                  <a:pt x="6625" y="1412"/>
                </a:cubicBezTo>
                <a:lnTo>
                  <a:pt x="6523" y="1370"/>
                </a:lnTo>
                <a:cubicBezTo>
                  <a:pt x="6512" y="1312"/>
                  <a:pt x="6500" y="1246"/>
                  <a:pt x="6493" y="1186"/>
                </a:cubicBezTo>
                <a:cubicBezTo>
                  <a:pt x="6487" y="1150"/>
                  <a:pt x="6482" y="1114"/>
                  <a:pt x="6476" y="1084"/>
                </a:cubicBezTo>
                <a:close/>
                <a:moveTo>
                  <a:pt x="4939" y="996"/>
                </a:moveTo>
                <a:cubicBezTo>
                  <a:pt x="4975" y="996"/>
                  <a:pt x="5016" y="996"/>
                  <a:pt x="5052" y="1001"/>
                </a:cubicBezTo>
                <a:cubicBezTo>
                  <a:pt x="5093" y="1001"/>
                  <a:pt x="5135" y="1007"/>
                  <a:pt x="5171" y="1013"/>
                </a:cubicBezTo>
                <a:cubicBezTo>
                  <a:pt x="5148" y="1144"/>
                  <a:pt x="5112" y="1282"/>
                  <a:pt x="5070" y="1425"/>
                </a:cubicBezTo>
                <a:cubicBezTo>
                  <a:pt x="5016" y="1412"/>
                  <a:pt x="4956" y="1406"/>
                  <a:pt x="4903" y="1395"/>
                </a:cubicBezTo>
                <a:cubicBezTo>
                  <a:pt x="4873" y="1395"/>
                  <a:pt x="4837" y="1389"/>
                  <a:pt x="4802" y="1383"/>
                </a:cubicBezTo>
                <a:cubicBezTo>
                  <a:pt x="4856" y="1246"/>
                  <a:pt x="4903" y="1120"/>
                  <a:pt x="4939" y="996"/>
                </a:cubicBezTo>
                <a:close/>
                <a:moveTo>
                  <a:pt x="4301" y="1043"/>
                </a:moveTo>
                <a:lnTo>
                  <a:pt x="4301" y="1043"/>
                </a:lnTo>
                <a:cubicBezTo>
                  <a:pt x="4265" y="1156"/>
                  <a:pt x="4224" y="1276"/>
                  <a:pt x="4177" y="1400"/>
                </a:cubicBezTo>
                <a:cubicBezTo>
                  <a:pt x="4087" y="1412"/>
                  <a:pt x="3991" y="1430"/>
                  <a:pt x="3891" y="1455"/>
                </a:cubicBezTo>
                <a:cubicBezTo>
                  <a:pt x="3938" y="1329"/>
                  <a:pt x="3979" y="1216"/>
                  <a:pt x="4010" y="1103"/>
                </a:cubicBezTo>
                <a:cubicBezTo>
                  <a:pt x="4117" y="1079"/>
                  <a:pt x="4213" y="1061"/>
                  <a:pt x="4301" y="1043"/>
                </a:cubicBezTo>
                <a:close/>
                <a:moveTo>
                  <a:pt x="5206" y="1019"/>
                </a:moveTo>
                <a:cubicBezTo>
                  <a:pt x="5272" y="1026"/>
                  <a:pt x="5338" y="1037"/>
                  <a:pt x="5409" y="1054"/>
                </a:cubicBezTo>
                <a:cubicBezTo>
                  <a:pt x="5385" y="1180"/>
                  <a:pt x="5356" y="1317"/>
                  <a:pt x="5308" y="1466"/>
                </a:cubicBezTo>
                <a:cubicBezTo>
                  <a:pt x="5236" y="1455"/>
                  <a:pt x="5171" y="1442"/>
                  <a:pt x="5106" y="1430"/>
                </a:cubicBezTo>
                <a:cubicBezTo>
                  <a:pt x="5148" y="1287"/>
                  <a:pt x="5183" y="1150"/>
                  <a:pt x="5206" y="1019"/>
                </a:cubicBezTo>
                <a:close/>
                <a:moveTo>
                  <a:pt x="6600" y="1156"/>
                </a:moveTo>
                <a:lnTo>
                  <a:pt x="6600" y="1156"/>
                </a:lnTo>
                <a:cubicBezTo>
                  <a:pt x="6630" y="1174"/>
                  <a:pt x="6660" y="1192"/>
                  <a:pt x="6685" y="1204"/>
                </a:cubicBezTo>
                <a:cubicBezTo>
                  <a:pt x="6690" y="1233"/>
                  <a:pt x="6702" y="1257"/>
                  <a:pt x="6708" y="1282"/>
                </a:cubicBezTo>
                <a:cubicBezTo>
                  <a:pt x="6721" y="1317"/>
                  <a:pt x="6726" y="1353"/>
                  <a:pt x="6738" y="1389"/>
                </a:cubicBezTo>
                <a:cubicBezTo>
                  <a:pt x="6743" y="1412"/>
                  <a:pt x="6756" y="1442"/>
                  <a:pt x="6762" y="1466"/>
                </a:cubicBezTo>
                <a:cubicBezTo>
                  <a:pt x="6732" y="1455"/>
                  <a:pt x="6696" y="1442"/>
                  <a:pt x="6666" y="1430"/>
                </a:cubicBezTo>
                <a:cubicBezTo>
                  <a:pt x="6655" y="1389"/>
                  <a:pt x="6649" y="1347"/>
                  <a:pt x="6636" y="1312"/>
                </a:cubicBezTo>
                <a:cubicBezTo>
                  <a:pt x="6625" y="1252"/>
                  <a:pt x="6613" y="1204"/>
                  <a:pt x="6600" y="1156"/>
                </a:cubicBezTo>
                <a:close/>
                <a:moveTo>
                  <a:pt x="2247" y="1169"/>
                </a:moveTo>
                <a:cubicBezTo>
                  <a:pt x="2234" y="1233"/>
                  <a:pt x="2216" y="1299"/>
                  <a:pt x="2198" y="1370"/>
                </a:cubicBezTo>
                <a:cubicBezTo>
                  <a:pt x="2085" y="1412"/>
                  <a:pt x="1972" y="1455"/>
                  <a:pt x="1846" y="1496"/>
                </a:cubicBezTo>
                <a:cubicBezTo>
                  <a:pt x="1859" y="1466"/>
                  <a:pt x="1870" y="1436"/>
                  <a:pt x="1876" y="1406"/>
                </a:cubicBezTo>
                <a:cubicBezTo>
                  <a:pt x="1889" y="1365"/>
                  <a:pt x="1906" y="1323"/>
                  <a:pt x="1918" y="1287"/>
                </a:cubicBezTo>
                <a:cubicBezTo>
                  <a:pt x="2032" y="1246"/>
                  <a:pt x="2139" y="1204"/>
                  <a:pt x="2247" y="1169"/>
                </a:cubicBezTo>
                <a:close/>
                <a:moveTo>
                  <a:pt x="5445" y="1061"/>
                </a:moveTo>
                <a:cubicBezTo>
                  <a:pt x="5499" y="1073"/>
                  <a:pt x="5564" y="1084"/>
                  <a:pt x="5624" y="1103"/>
                </a:cubicBezTo>
                <a:cubicBezTo>
                  <a:pt x="5612" y="1227"/>
                  <a:pt x="5582" y="1365"/>
                  <a:pt x="5552" y="1513"/>
                </a:cubicBezTo>
                <a:cubicBezTo>
                  <a:pt x="5481" y="1496"/>
                  <a:pt x="5415" y="1483"/>
                  <a:pt x="5344" y="1472"/>
                </a:cubicBezTo>
                <a:cubicBezTo>
                  <a:pt x="5392" y="1323"/>
                  <a:pt x="5421" y="1186"/>
                  <a:pt x="5445" y="1061"/>
                </a:cubicBezTo>
                <a:close/>
                <a:moveTo>
                  <a:pt x="1590" y="1186"/>
                </a:moveTo>
                <a:cubicBezTo>
                  <a:pt x="1567" y="1252"/>
                  <a:pt x="1543" y="1312"/>
                  <a:pt x="1519" y="1370"/>
                </a:cubicBezTo>
                <a:lnTo>
                  <a:pt x="1513" y="1395"/>
                </a:lnTo>
                <a:cubicBezTo>
                  <a:pt x="1400" y="1436"/>
                  <a:pt x="1293" y="1478"/>
                  <a:pt x="1186" y="1519"/>
                </a:cubicBezTo>
                <a:cubicBezTo>
                  <a:pt x="1203" y="1472"/>
                  <a:pt x="1227" y="1430"/>
                  <a:pt x="1246" y="1389"/>
                </a:cubicBezTo>
                <a:cubicBezTo>
                  <a:pt x="1263" y="1359"/>
                  <a:pt x="1274" y="1323"/>
                  <a:pt x="1293" y="1293"/>
                </a:cubicBezTo>
                <a:cubicBezTo>
                  <a:pt x="1394" y="1257"/>
                  <a:pt x="1489" y="1222"/>
                  <a:pt x="1590" y="1186"/>
                </a:cubicBezTo>
                <a:close/>
                <a:moveTo>
                  <a:pt x="2954" y="1150"/>
                </a:moveTo>
                <a:cubicBezTo>
                  <a:pt x="2949" y="1197"/>
                  <a:pt x="2931" y="1252"/>
                  <a:pt x="2926" y="1293"/>
                </a:cubicBezTo>
                <a:cubicBezTo>
                  <a:pt x="2913" y="1329"/>
                  <a:pt x="2907" y="1365"/>
                  <a:pt x="2896" y="1400"/>
                </a:cubicBezTo>
                <a:cubicBezTo>
                  <a:pt x="2788" y="1436"/>
                  <a:pt x="2668" y="1478"/>
                  <a:pt x="2555" y="1519"/>
                </a:cubicBezTo>
                <a:cubicBezTo>
                  <a:pt x="2561" y="1490"/>
                  <a:pt x="2568" y="1466"/>
                  <a:pt x="2574" y="1436"/>
                </a:cubicBezTo>
                <a:lnTo>
                  <a:pt x="2585" y="1383"/>
                </a:lnTo>
                <a:cubicBezTo>
                  <a:pt x="2597" y="1340"/>
                  <a:pt x="2604" y="1299"/>
                  <a:pt x="2615" y="1263"/>
                </a:cubicBezTo>
                <a:cubicBezTo>
                  <a:pt x="2728" y="1222"/>
                  <a:pt x="2847" y="1186"/>
                  <a:pt x="2954" y="1150"/>
                </a:cubicBezTo>
                <a:close/>
                <a:moveTo>
                  <a:pt x="6732" y="1233"/>
                </a:moveTo>
                <a:cubicBezTo>
                  <a:pt x="6756" y="1252"/>
                  <a:pt x="6786" y="1263"/>
                  <a:pt x="6809" y="1282"/>
                </a:cubicBezTo>
                <a:cubicBezTo>
                  <a:pt x="6833" y="1347"/>
                  <a:pt x="6851" y="1400"/>
                  <a:pt x="6875" y="1455"/>
                </a:cubicBezTo>
                <a:cubicBezTo>
                  <a:pt x="6881" y="1478"/>
                  <a:pt x="6894" y="1496"/>
                  <a:pt x="6905" y="1519"/>
                </a:cubicBezTo>
                <a:cubicBezTo>
                  <a:pt x="6869" y="1508"/>
                  <a:pt x="6839" y="1496"/>
                  <a:pt x="6809" y="1483"/>
                </a:cubicBezTo>
                <a:cubicBezTo>
                  <a:pt x="6798" y="1448"/>
                  <a:pt x="6786" y="1412"/>
                  <a:pt x="6773" y="1376"/>
                </a:cubicBezTo>
                <a:cubicBezTo>
                  <a:pt x="6762" y="1340"/>
                  <a:pt x="6751" y="1305"/>
                  <a:pt x="6743" y="1276"/>
                </a:cubicBezTo>
                <a:lnTo>
                  <a:pt x="6732" y="1233"/>
                </a:lnTo>
                <a:close/>
                <a:moveTo>
                  <a:pt x="3974" y="1114"/>
                </a:moveTo>
                <a:cubicBezTo>
                  <a:pt x="3938" y="1222"/>
                  <a:pt x="3897" y="1335"/>
                  <a:pt x="3848" y="1460"/>
                </a:cubicBezTo>
                <a:cubicBezTo>
                  <a:pt x="3759" y="1478"/>
                  <a:pt x="3669" y="1502"/>
                  <a:pt x="3569" y="1532"/>
                </a:cubicBezTo>
                <a:cubicBezTo>
                  <a:pt x="3605" y="1412"/>
                  <a:pt x="3633" y="1305"/>
                  <a:pt x="3664" y="1197"/>
                </a:cubicBezTo>
                <a:cubicBezTo>
                  <a:pt x="3776" y="1162"/>
                  <a:pt x="3878" y="1139"/>
                  <a:pt x="3974" y="1114"/>
                </a:cubicBezTo>
                <a:close/>
                <a:moveTo>
                  <a:pt x="5660" y="1114"/>
                </a:moveTo>
                <a:cubicBezTo>
                  <a:pt x="5714" y="1126"/>
                  <a:pt x="5767" y="1144"/>
                  <a:pt x="5821" y="1162"/>
                </a:cubicBezTo>
                <a:cubicBezTo>
                  <a:pt x="5814" y="1282"/>
                  <a:pt x="5797" y="1412"/>
                  <a:pt x="5773" y="1555"/>
                </a:cubicBezTo>
                <a:cubicBezTo>
                  <a:pt x="5714" y="1543"/>
                  <a:pt x="5648" y="1532"/>
                  <a:pt x="5588" y="1519"/>
                </a:cubicBezTo>
                <a:cubicBezTo>
                  <a:pt x="5618" y="1370"/>
                  <a:pt x="5642" y="1240"/>
                  <a:pt x="5660" y="1114"/>
                </a:cubicBezTo>
                <a:close/>
                <a:moveTo>
                  <a:pt x="6858" y="1312"/>
                </a:moveTo>
                <a:lnTo>
                  <a:pt x="6952" y="1365"/>
                </a:lnTo>
                <a:cubicBezTo>
                  <a:pt x="6971" y="1425"/>
                  <a:pt x="6988" y="1472"/>
                  <a:pt x="7012" y="1519"/>
                </a:cubicBezTo>
                <a:cubicBezTo>
                  <a:pt x="7018" y="1538"/>
                  <a:pt x="7029" y="1555"/>
                  <a:pt x="7042" y="1573"/>
                </a:cubicBezTo>
                <a:cubicBezTo>
                  <a:pt x="7012" y="1562"/>
                  <a:pt x="6982" y="1549"/>
                  <a:pt x="6952" y="1538"/>
                </a:cubicBezTo>
                <a:cubicBezTo>
                  <a:pt x="6935" y="1508"/>
                  <a:pt x="6922" y="1472"/>
                  <a:pt x="6905" y="1442"/>
                </a:cubicBezTo>
                <a:cubicBezTo>
                  <a:pt x="6894" y="1400"/>
                  <a:pt x="6875" y="1359"/>
                  <a:pt x="6858" y="1312"/>
                </a:cubicBezTo>
                <a:close/>
                <a:moveTo>
                  <a:pt x="5857" y="1169"/>
                </a:moveTo>
                <a:cubicBezTo>
                  <a:pt x="5904" y="1186"/>
                  <a:pt x="5951" y="1204"/>
                  <a:pt x="6006" y="1216"/>
                </a:cubicBezTo>
                <a:cubicBezTo>
                  <a:pt x="6000" y="1335"/>
                  <a:pt x="5993" y="1460"/>
                  <a:pt x="5981" y="1598"/>
                </a:cubicBezTo>
                <a:lnTo>
                  <a:pt x="5808" y="1562"/>
                </a:lnTo>
                <a:cubicBezTo>
                  <a:pt x="5833" y="1419"/>
                  <a:pt x="5850" y="1293"/>
                  <a:pt x="5857" y="1169"/>
                </a:cubicBezTo>
                <a:close/>
                <a:moveTo>
                  <a:pt x="6994" y="1389"/>
                </a:moveTo>
                <a:lnTo>
                  <a:pt x="6994" y="1389"/>
                </a:lnTo>
                <a:cubicBezTo>
                  <a:pt x="7018" y="1406"/>
                  <a:pt x="7042" y="1419"/>
                  <a:pt x="7065" y="1430"/>
                </a:cubicBezTo>
                <a:lnTo>
                  <a:pt x="7084" y="1436"/>
                </a:lnTo>
                <a:lnTo>
                  <a:pt x="7084" y="1455"/>
                </a:lnTo>
                <a:cubicBezTo>
                  <a:pt x="7101" y="1483"/>
                  <a:pt x="7114" y="1519"/>
                  <a:pt x="7131" y="1543"/>
                </a:cubicBezTo>
                <a:cubicBezTo>
                  <a:pt x="7144" y="1573"/>
                  <a:pt x="7161" y="1598"/>
                  <a:pt x="7172" y="1621"/>
                </a:cubicBezTo>
                <a:cubicBezTo>
                  <a:pt x="7149" y="1609"/>
                  <a:pt x="7119" y="1603"/>
                  <a:pt x="7095" y="1591"/>
                </a:cubicBezTo>
                <a:cubicBezTo>
                  <a:pt x="7078" y="1562"/>
                  <a:pt x="7059" y="1532"/>
                  <a:pt x="7042" y="1508"/>
                </a:cubicBezTo>
                <a:cubicBezTo>
                  <a:pt x="7024" y="1472"/>
                  <a:pt x="7012" y="1430"/>
                  <a:pt x="6994" y="1389"/>
                </a:cubicBezTo>
                <a:close/>
                <a:moveTo>
                  <a:pt x="3622" y="1210"/>
                </a:moveTo>
                <a:lnTo>
                  <a:pt x="3622" y="1210"/>
                </a:lnTo>
                <a:cubicBezTo>
                  <a:pt x="3598" y="1312"/>
                  <a:pt x="3562" y="1425"/>
                  <a:pt x="3526" y="1543"/>
                </a:cubicBezTo>
                <a:cubicBezTo>
                  <a:pt x="3432" y="1568"/>
                  <a:pt x="3330" y="1598"/>
                  <a:pt x="3212" y="1639"/>
                </a:cubicBezTo>
                <a:cubicBezTo>
                  <a:pt x="3247" y="1519"/>
                  <a:pt x="3276" y="1406"/>
                  <a:pt x="3300" y="1305"/>
                </a:cubicBezTo>
                <a:cubicBezTo>
                  <a:pt x="3402" y="1276"/>
                  <a:pt x="3515" y="1240"/>
                  <a:pt x="3622" y="1210"/>
                </a:cubicBezTo>
                <a:close/>
                <a:moveTo>
                  <a:pt x="6041" y="1227"/>
                </a:moveTo>
                <a:cubicBezTo>
                  <a:pt x="6083" y="1246"/>
                  <a:pt x="6130" y="1263"/>
                  <a:pt x="6179" y="1282"/>
                </a:cubicBezTo>
                <a:lnTo>
                  <a:pt x="6179" y="1639"/>
                </a:lnTo>
                <a:cubicBezTo>
                  <a:pt x="6124" y="1626"/>
                  <a:pt x="6071" y="1615"/>
                  <a:pt x="6017" y="1609"/>
                </a:cubicBezTo>
                <a:cubicBezTo>
                  <a:pt x="6028" y="1466"/>
                  <a:pt x="6036" y="1347"/>
                  <a:pt x="6041" y="1227"/>
                </a:cubicBezTo>
                <a:close/>
                <a:moveTo>
                  <a:pt x="1876" y="1299"/>
                </a:moveTo>
                <a:cubicBezTo>
                  <a:pt x="1865" y="1329"/>
                  <a:pt x="1853" y="1359"/>
                  <a:pt x="1846" y="1395"/>
                </a:cubicBezTo>
                <a:cubicBezTo>
                  <a:pt x="1835" y="1436"/>
                  <a:pt x="1818" y="1472"/>
                  <a:pt x="1805" y="1513"/>
                </a:cubicBezTo>
                <a:cubicBezTo>
                  <a:pt x="1692" y="1555"/>
                  <a:pt x="1573" y="1603"/>
                  <a:pt x="1453" y="1645"/>
                </a:cubicBezTo>
                <a:cubicBezTo>
                  <a:pt x="1483" y="1568"/>
                  <a:pt x="1507" y="1496"/>
                  <a:pt x="1537" y="1425"/>
                </a:cubicBezTo>
                <a:cubicBezTo>
                  <a:pt x="1656" y="1376"/>
                  <a:pt x="1769" y="1340"/>
                  <a:pt x="1876" y="1299"/>
                </a:cubicBezTo>
                <a:close/>
                <a:moveTo>
                  <a:pt x="2574" y="1276"/>
                </a:moveTo>
                <a:cubicBezTo>
                  <a:pt x="2568" y="1305"/>
                  <a:pt x="2561" y="1340"/>
                  <a:pt x="2550" y="1370"/>
                </a:cubicBezTo>
                <a:lnTo>
                  <a:pt x="2538" y="1425"/>
                </a:lnTo>
                <a:cubicBezTo>
                  <a:pt x="2532" y="1460"/>
                  <a:pt x="2520" y="1496"/>
                  <a:pt x="2514" y="1532"/>
                </a:cubicBezTo>
                <a:cubicBezTo>
                  <a:pt x="2401" y="1573"/>
                  <a:pt x="2282" y="1615"/>
                  <a:pt x="2162" y="1662"/>
                </a:cubicBezTo>
                <a:cubicBezTo>
                  <a:pt x="2168" y="1633"/>
                  <a:pt x="2175" y="1603"/>
                  <a:pt x="2181" y="1579"/>
                </a:cubicBezTo>
                <a:cubicBezTo>
                  <a:pt x="2198" y="1513"/>
                  <a:pt x="2211" y="1455"/>
                  <a:pt x="2228" y="1400"/>
                </a:cubicBezTo>
                <a:cubicBezTo>
                  <a:pt x="2347" y="1353"/>
                  <a:pt x="2461" y="1317"/>
                  <a:pt x="2574" y="1276"/>
                </a:cubicBezTo>
                <a:close/>
                <a:moveTo>
                  <a:pt x="6214" y="1293"/>
                </a:moveTo>
                <a:cubicBezTo>
                  <a:pt x="6256" y="1305"/>
                  <a:pt x="6297" y="1323"/>
                  <a:pt x="6339" y="1340"/>
                </a:cubicBezTo>
                <a:cubicBezTo>
                  <a:pt x="6344" y="1455"/>
                  <a:pt x="6357" y="1573"/>
                  <a:pt x="6363" y="1675"/>
                </a:cubicBezTo>
                <a:cubicBezTo>
                  <a:pt x="6314" y="1669"/>
                  <a:pt x="6262" y="1656"/>
                  <a:pt x="6214" y="1645"/>
                </a:cubicBezTo>
                <a:lnTo>
                  <a:pt x="6214" y="1293"/>
                </a:lnTo>
                <a:close/>
                <a:moveTo>
                  <a:pt x="6374" y="1353"/>
                </a:moveTo>
                <a:cubicBezTo>
                  <a:pt x="6410" y="1365"/>
                  <a:pt x="6452" y="1383"/>
                  <a:pt x="6487" y="1400"/>
                </a:cubicBezTo>
                <a:cubicBezTo>
                  <a:pt x="6506" y="1513"/>
                  <a:pt x="6523" y="1615"/>
                  <a:pt x="6542" y="1711"/>
                </a:cubicBezTo>
                <a:cubicBezTo>
                  <a:pt x="6493" y="1698"/>
                  <a:pt x="6446" y="1692"/>
                  <a:pt x="6399" y="1681"/>
                </a:cubicBezTo>
                <a:cubicBezTo>
                  <a:pt x="6393" y="1585"/>
                  <a:pt x="6386" y="1466"/>
                  <a:pt x="6374" y="1353"/>
                </a:cubicBezTo>
                <a:close/>
                <a:moveTo>
                  <a:pt x="6529" y="1412"/>
                </a:moveTo>
                <a:lnTo>
                  <a:pt x="6636" y="1455"/>
                </a:lnTo>
                <a:cubicBezTo>
                  <a:pt x="6660" y="1549"/>
                  <a:pt x="6685" y="1645"/>
                  <a:pt x="6721" y="1741"/>
                </a:cubicBezTo>
                <a:cubicBezTo>
                  <a:pt x="6672" y="1734"/>
                  <a:pt x="6625" y="1722"/>
                  <a:pt x="6583" y="1716"/>
                </a:cubicBezTo>
                <a:cubicBezTo>
                  <a:pt x="6565" y="1621"/>
                  <a:pt x="6547" y="1526"/>
                  <a:pt x="6529" y="1412"/>
                </a:cubicBezTo>
                <a:close/>
                <a:moveTo>
                  <a:pt x="3259" y="1323"/>
                </a:moveTo>
                <a:cubicBezTo>
                  <a:pt x="3235" y="1425"/>
                  <a:pt x="3205" y="1532"/>
                  <a:pt x="3169" y="1651"/>
                </a:cubicBezTo>
                <a:cubicBezTo>
                  <a:pt x="3110" y="1669"/>
                  <a:pt x="3044" y="1692"/>
                  <a:pt x="2979" y="1711"/>
                </a:cubicBezTo>
                <a:cubicBezTo>
                  <a:pt x="2937" y="1728"/>
                  <a:pt x="2890" y="1741"/>
                  <a:pt x="2847" y="1758"/>
                </a:cubicBezTo>
                <a:cubicBezTo>
                  <a:pt x="2877" y="1645"/>
                  <a:pt x="2901" y="1532"/>
                  <a:pt x="2926" y="1430"/>
                </a:cubicBezTo>
                <a:cubicBezTo>
                  <a:pt x="3014" y="1400"/>
                  <a:pt x="3104" y="1370"/>
                  <a:pt x="3187" y="1347"/>
                </a:cubicBezTo>
                <a:lnTo>
                  <a:pt x="3259" y="1323"/>
                </a:lnTo>
                <a:close/>
                <a:moveTo>
                  <a:pt x="6679" y="1472"/>
                </a:moveTo>
                <a:cubicBezTo>
                  <a:pt x="6708" y="1483"/>
                  <a:pt x="6743" y="1496"/>
                  <a:pt x="6779" y="1513"/>
                </a:cubicBezTo>
                <a:cubicBezTo>
                  <a:pt x="6809" y="1598"/>
                  <a:pt x="6851" y="1681"/>
                  <a:pt x="6894" y="1769"/>
                </a:cubicBezTo>
                <a:cubicBezTo>
                  <a:pt x="6845" y="1764"/>
                  <a:pt x="6803" y="1752"/>
                  <a:pt x="6756" y="1746"/>
                </a:cubicBezTo>
                <a:cubicBezTo>
                  <a:pt x="6726" y="1656"/>
                  <a:pt x="6696" y="1562"/>
                  <a:pt x="6679" y="1472"/>
                </a:cubicBezTo>
                <a:close/>
                <a:moveTo>
                  <a:pt x="6828" y="1526"/>
                </a:moveTo>
                <a:cubicBezTo>
                  <a:pt x="6858" y="1543"/>
                  <a:pt x="6894" y="1555"/>
                  <a:pt x="6922" y="1568"/>
                </a:cubicBezTo>
                <a:cubicBezTo>
                  <a:pt x="6965" y="1645"/>
                  <a:pt x="7012" y="1716"/>
                  <a:pt x="7065" y="1794"/>
                </a:cubicBezTo>
                <a:cubicBezTo>
                  <a:pt x="7024" y="1788"/>
                  <a:pt x="6976" y="1782"/>
                  <a:pt x="6935" y="1776"/>
                </a:cubicBezTo>
                <a:cubicBezTo>
                  <a:pt x="6894" y="1692"/>
                  <a:pt x="6858" y="1609"/>
                  <a:pt x="6828" y="1526"/>
                </a:cubicBezTo>
                <a:close/>
                <a:moveTo>
                  <a:pt x="1496" y="1442"/>
                </a:moveTo>
                <a:lnTo>
                  <a:pt x="1496" y="1442"/>
                </a:lnTo>
                <a:cubicBezTo>
                  <a:pt x="1466" y="1508"/>
                  <a:pt x="1436" y="1585"/>
                  <a:pt x="1411" y="1662"/>
                </a:cubicBezTo>
                <a:cubicBezTo>
                  <a:pt x="1299" y="1711"/>
                  <a:pt x="1180" y="1752"/>
                  <a:pt x="1067" y="1799"/>
                </a:cubicBezTo>
                <a:cubicBezTo>
                  <a:pt x="1090" y="1728"/>
                  <a:pt x="1120" y="1651"/>
                  <a:pt x="1161" y="1562"/>
                </a:cubicBezTo>
                <a:cubicBezTo>
                  <a:pt x="1269" y="1526"/>
                  <a:pt x="1381" y="1483"/>
                  <a:pt x="1496" y="1442"/>
                </a:cubicBezTo>
                <a:close/>
                <a:moveTo>
                  <a:pt x="2186" y="1412"/>
                </a:moveTo>
                <a:lnTo>
                  <a:pt x="2186" y="1412"/>
                </a:lnTo>
                <a:cubicBezTo>
                  <a:pt x="2175" y="1460"/>
                  <a:pt x="2156" y="1513"/>
                  <a:pt x="2145" y="1568"/>
                </a:cubicBezTo>
                <a:cubicBezTo>
                  <a:pt x="2139" y="1603"/>
                  <a:pt x="2132" y="1639"/>
                  <a:pt x="2126" y="1675"/>
                </a:cubicBezTo>
                <a:cubicBezTo>
                  <a:pt x="2013" y="1716"/>
                  <a:pt x="1895" y="1764"/>
                  <a:pt x="1775" y="1812"/>
                </a:cubicBezTo>
                <a:cubicBezTo>
                  <a:pt x="1775" y="1782"/>
                  <a:pt x="1782" y="1752"/>
                  <a:pt x="1788" y="1722"/>
                </a:cubicBezTo>
                <a:cubicBezTo>
                  <a:pt x="1799" y="1669"/>
                  <a:pt x="1818" y="1609"/>
                  <a:pt x="1835" y="1543"/>
                </a:cubicBezTo>
                <a:cubicBezTo>
                  <a:pt x="1961" y="1496"/>
                  <a:pt x="2074" y="1455"/>
                  <a:pt x="2186" y="1412"/>
                </a:cubicBezTo>
                <a:close/>
                <a:moveTo>
                  <a:pt x="6976" y="1585"/>
                </a:moveTo>
                <a:lnTo>
                  <a:pt x="6976" y="1585"/>
                </a:lnTo>
                <a:cubicBezTo>
                  <a:pt x="7006" y="1598"/>
                  <a:pt x="7037" y="1609"/>
                  <a:pt x="7065" y="1621"/>
                </a:cubicBezTo>
                <a:lnTo>
                  <a:pt x="7072" y="1621"/>
                </a:lnTo>
                <a:cubicBezTo>
                  <a:pt x="7119" y="1686"/>
                  <a:pt x="7167" y="1752"/>
                  <a:pt x="7232" y="1812"/>
                </a:cubicBezTo>
                <a:cubicBezTo>
                  <a:pt x="7191" y="1812"/>
                  <a:pt x="7155" y="1805"/>
                  <a:pt x="7114" y="1799"/>
                </a:cubicBezTo>
                <a:cubicBezTo>
                  <a:pt x="7059" y="1728"/>
                  <a:pt x="7012" y="1656"/>
                  <a:pt x="6976" y="1585"/>
                </a:cubicBezTo>
                <a:close/>
                <a:moveTo>
                  <a:pt x="7131" y="1639"/>
                </a:moveTo>
                <a:lnTo>
                  <a:pt x="7131" y="1639"/>
                </a:lnTo>
                <a:cubicBezTo>
                  <a:pt x="7155" y="1651"/>
                  <a:pt x="7185" y="1662"/>
                  <a:pt x="7215" y="1669"/>
                </a:cubicBezTo>
                <a:cubicBezTo>
                  <a:pt x="7251" y="1716"/>
                  <a:pt x="7298" y="1758"/>
                  <a:pt x="7345" y="1799"/>
                </a:cubicBezTo>
                <a:lnTo>
                  <a:pt x="7387" y="1829"/>
                </a:lnTo>
                <a:lnTo>
                  <a:pt x="7292" y="1818"/>
                </a:lnTo>
                <a:cubicBezTo>
                  <a:pt x="7227" y="1764"/>
                  <a:pt x="7172" y="1705"/>
                  <a:pt x="7131" y="1639"/>
                </a:cubicBezTo>
                <a:close/>
                <a:moveTo>
                  <a:pt x="4469" y="1412"/>
                </a:moveTo>
                <a:cubicBezTo>
                  <a:pt x="4414" y="1543"/>
                  <a:pt x="4348" y="1681"/>
                  <a:pt x="4271" y="1854"/>
                </a:cubicBezTo>
                <a:cubicBezTo>
                  <a:pt x="4188" y="1854"/>
                  <a:pt x="4105" y="1854"/>
                  <a:pt x="4027" y="1859"/>
                </a:cubicBezTo>
                <a:cubicBezTo>
                  <a:pt x="4098" y="1692"/>
                  <a:pt x="4153" y="1562"/>
                  <a:pt x="4200" y="1436"/>
                </a:cubicBezTo>
                <a:cubicBezTo>
                  <a:pt x="4290" y="1425"/>
                  <a:pt x="4378" y="1412"/>
                  <a:pt x="4469" y="1412"/>
                </a:cubicBezTo>
                <a:close/>
                <a:moveTo>
                  <a:pt x="4575" y="1409"/>
                </a:moveTo>
                <a:cubicBezTo>
                  <a:pt x="4634" y="1409"/>
                  <a:pt x="4693" y="1414"/>
                  <a:pt x="4749" y="1419"/>
                </a:cubicBezTo>
                <a:cubicBezTo>
                  <a:pt x="4694" y="1549"/>
                  <a:pt x="4629" y="1698"/>
                  <a:pt x="4546" y="1877"/>
                </a:cubicBezTo>
                <a:cubicBezTo>
                  <a:pt x="4469" y="1865"/>
                  <a:pt x="4391" y="1859"/>
                  <a:pt x="4307" y="1854"/>
                </a:cubicBezTo>
                <a:cubicBezTo>
                  <a:pt x="4391" y="1681"/>
                  <a:pt x="4450" y="1543"/>
                  <a:pt x="4504" y="1412"/>
                </a:cubicBezTo>
                <a:cubicBezTo>
                  <a:pt x="4528" y="1410"/>
                  <a:pt x="4552" y="1409"/>
                  <a:pt x="4575" y="1409"/>
                </a:cubicBezTo>
                <a:close/>
                <a:moveTo>
                  <a:pt x="2890" y="1442"/>
                </a:moveTo>
                <a:lnTo>
                  <a:pt x="2890" y="1442"/>
                </a:lnTo>
                <a:cubicBezTo>
                  <a:pt x="2860" y="1543"/>
                  <a:pt x="2836" y="1656"/>
                  <a:pt x="2811" y="1769"/>
                </a:cubicBezTo>
                <a:cubicBezTo>
                  <a:pt x="2704" y="1805"/>
                  <a:pt x="2591" y="1848"/>
                  <a:pt x="2478" y="1889"/>
                </a:cubicBezTo>
                <a:cubicBezTo>
                  <a:pt x="2502" y="1769"/>
                  <a:pt x="2520" y="1662"/>
                  <a:pt x="2544" y="1562"/>
                </a:cubicBezTo>
                <a:cubicBezTo>
                  <a:pt x="2663" y="1519"/>
                  <a:pt x="2776" y="1478"/>
                  <a:pt x="2890" y="1442"/>
                </a:cubicBezTo>
                <a:close/>
                <a:moveTo>
                  <a:pt x="4158" y="1442"/>
                </a:moveTo>
                <a:lnTo>
                  <a:pt x="4158" y="1442"/>
                </a:lnTo>
                <a:cubicBezTo>
                  <a:pt x="4111" y="1562"/>
                  <a:pt x="4057" y="1692"/>
                  <a:pt x="3985" y="1859"/>
                </a:cubicBezTo>
                <a:cubicBezTo>
                  <a:pt x="3897" y="1865"/>
                  <a:pt x="3806" y="1871"/>
                  <a:pt x="3718" y="1889"/>
                </a:cubicBezTo>
                <a:cubicBezTo>
                  <a:pt x="3765" y="1776"/>
                  <a:pt x="3825" y="1633"/>
                  <a:pt x="3878" y="1490"/>
                </a:cubicBezTo>
                <a:cubicBezTo>
                  <a:pt x="3974" y="1472"/>
                  <a:pt x="4070" y="1455"/>
                  <a:pt x="4158" y="1442"/>
                </a:cubicBezTo>
                <a:close/>
                <a:moveTo>
                  <a:pt x="3837" y="1502"/>
                </a:moveTo>
                <a:lnTo>
                  <a:pt x="3837" y="1502"/>
                </a:lnTo>
                <a:cubicBezTo>
                  <a:pt x="3784" y="1645"/>
                  <a:pt x="3724" y="1782"/>
                  <a:pt x="3676" y="1895"/>
                </a:cubicBezTo>
                <a:cubicBezTo>
                  <a:pt x="3598" y="1907"/>
                  <a:pt x="3515" y="1919"/>
                  <a:pt x="3432" y="1937"/>
                </a:cubicBezTo>
                <a:cubicBezTo>
                  <a:pt x="3479" y="1799"/>
                  <a:pt x="3521" y="1681"/>
                  <a:pt x="3556" y="1573"/>
                </a:cubicBezTo>
                <a:cubicBezTo>
                  <a:pt x="3652" y="1543"/>
                  <a:pt x="3748" y="1519"/>
                  <a:pt x="3837" y="1502"/>
                </a:cubicBezTo>
                <a:close/>
                <a:moveTo>
                  <a:pt x="4790" y="1419"/>
                </a:moveTo>
                <a:cubicBezTo>
                  <a:pt x="4826" y="1425"/>
                  <a:pt x="4862" y="1425"/>
                  <a:pt x="4897" y="1430"/>
                </a:cubicBezTo>
                <a:cubicBezTo>
                  <a:pt x="4950" y="1442"/>
                  <a:pt x="5005" y="1448"/>
                  <a:pt x="5058" y="1460"/>
                </a:cubicBezTo>
                <a:cubicBezTo>
                  <a:pt x="5005" y="1603"/>
                  <a:pt x="4945" y="1758"/>
                  <a:pt x="4867" y="1942"/>
                </a:cubicBezTo>
                <a:cubicBezTo>
                  <a:pt x="4807" y="1931"/>
                  <a:pt x="4749" y="1912"/>
                  <a:pt x="4694" y="1901"/>
                </a:cubicBezTo>
                <a:cubicBezTo>
                  <a:pt x="4653" y="1895"/>
                  <a:pt x="4617" y="1889"/>
                  <a:pt x="4581" y="1884"/>
                </a:cubicBezTo>
                <a:cubicBezTo>
                  <a:pt x="4664" y="1705"/>
                  <a:pt x="4730" y="1555"/>
                  <a:pt x="4790" y="1419"/>
                </a:cubicBezTo>
                <a:close/>
                <a:moveTo>
                  <a:pt x="1114" y="1579"/>
                </a:moveTo>
                <a:cubicBezTo>
                  <a:pt x="1073" y="1669"/>
                  <a:pt x="1043" y="1746"/>
                  <a:pt x="1018" y="1812"/>
                </a:cubicBezTo>
                <a:lnTo>
                  <a:pt x="900" y="1859"/>
                </a:lnTo>
                <a:cubicBezTo>
                  <a:pt x="828" y="1889"/>
                  <a:pt x="757" y="1919"/>
                  <a:pt x="679" y="1948"/>
                </a:cubicBezTo>
                <a:cubicBezTo>
                  <a:pt x="702" y="1871"/>
                  <a:pt x="738" y="1794"/>
                  <a:pt x="787" y="1711"/>
                </a:cubicBezTo>
                <a:cubicBezTo>
                  <a:pt x="858" y="1681"/>
                  <a:pt x="930" y="1651"/>
                  <a:pt x="995" y="1626"/>
                </a:cubicBezTo>
                <a:lnTo>
                  <a:pt x="1114" y="1579"/>
                </a:lnTo>
                <a:close/>
                <a:moveTo>
                  <a:pt x="1793" y="1555"/>
                </a:moveTo>
                <a:lnTo>
                  <a:pt x="1793" y="1555"/>
                </a:lnTo>
                <a:cubicBezTo>
                  <a:pt x="1775" y="1615"/>
                  <a:pt x="1763" y="1669"/>
                  <a:pt x="1752" y="1716"/>
                </a:cubicBezTo>
                <a:cubicBezTo>
                  <a:pt x="1746" y="1752"/>
                  <a:pt x="1739" y="1788"/>
                  <a:pt x="1733" y="1824"/>
                </a:cubicBezTo>
                <a:cubicBezTo>
                  <a:pt x="1615" y="1871"/>
                  <a:pt x="1502" y="1919"/>
                  <a:pt x="1381" y="1961"/>
                </a:cubicBezTo>
                <a:cubicBezTo>
                  <a:pt x="1381" y="1948"/>
                  <a:pt x="1389" y="1937"/>
                  <a:pt x="1389" y="1925"/>
                </a:cubicBezTo>
                <a:cubicBezTo>
                  <a:pt x="1400" y="1854"/>
                  <a:pt x="1417" y="1776"/>
                  <a:pt x="1442" y="1692"/>
                </a:cubicBezTo>
                <a:cubicBezTo>
                  <a:pt x="1560" y="1645"/>
                  <a:pt x="1680" y="1603"/>
                  <a:pt x="1793" y="1555"/>
                </a:cubicBezTo>
                <a:close/>
                <a:moveTo>
                  <a:pt x="5093" y="1466"/>
                </a:moveTo>
                <a:cubicBezTo>
                  <a:pt x="5159" y="1472"/>
                  <a:pt x="5225" y="1490"/>
                  <a:pt x="5302" y="1502"/>
                </a:cubicBezTo>
                <a:cubicBezTo>
                  <a:pt x="5249" y="1675"/>
                  <a:pt x="5183" y="1848"/>
                  <a:pt x="5129" y="1997"/>
                </a:cubicBezTo>
                <a:cubicBezTo>
                  <a:pt x="5070" y="1984"/>
                  <a:pt x="5010" y="1972"/>
                  <a:pt x="4945" y="1955"/>
                </a:cubicBezTo>
                <a:lnTo>
                  <a:pt x="4903" y="1948"/>
                </a:lnTo>
                <a:cubicBezTo>
                  <a:pt x="4980" y="1764"/>
                  <a:pt x="5040" y="1609"/>
                  <a:pt x="5093" y="1466"/>
                </a:cubicBezTo>
                <a:close/>
                <a:moveTo>
                  <a:pt x="3515" y="1585"/>
                </a:moveTo>
                <a:lnTo>
                  <a:pt x="3515" y="1585"/>
                </a:lnTo>
                <a:cubicBezTo>
                  <a:pt x="3479" y="1692"/>
                  <a:pt x="3438" y="1812"/>
                  <a:pt x="3390" y="1948"/>
                </a:cubicBezTo>
                <a:cubicBezTo>
                  <a:pt x="3300" y="1972"/>
                  <a:pt x="3205" y="1997"/>
                  <a:pt x="3104" y="2027"/>
                </a:cubicBezTo>
                <a:cubicBezTo>
                  <a:pt x="3140" y="1907"/>
                  <a:pt x="3169" y="1794"/>
                  <a:pt x="3199" y="1675"/>
                </a:cubicBezTo>
                <a:cubicBezTo>
                  <a:pt x="3319" y="1639"/>
                  <a:pt x="3419" y="1609"/>
                  <a:pt x="3515" y="1585"/>
                </a:cubicBezTo>
                <a:close/>
                <a:moveTo>
                  <a:pt x="2502" y="1573"/>
                </a:moveTo>
                <a:lnTo>
                  <a:pt x="2502" y="1573"/>
                </a:lnTo>
                <a:cubicBezTo>
                  <a:pt x="2484" y="1675"/>
                  <a:pt x="2461" y="1782"/>
                  <a:pt x="2442" y="1901"/>
                </a:cubicBezTo>
                <a:cubicBezTo>
                  <a:pt x="2329" y="1942"/>
                  <a:pt x="2216" y="1984"/>
                  <a:pt x="2096" y="2032"/>
                </a:cubicBezTo>
                <a:cubicBezTo>
                  <a:pt x="2115" y="1919"/>
                  <a:pt x="2132" y="1805"/>
                  <a:pt x="2156" y="1698"/>
                </a:cubicBezTo>
                <a:cubicBezTo>
                  <a:pt x="2275" y="1656"/>
                  <a:pt x="2395" y="1615"/>
                  <a:pt x="2502" y="1573"/>
                </a:cubicBezTo>
                <a:close/>
                <a:moveTo>
                  <a:pt x="5338" y="1508"/>
                </a:moveTo>
                <a:cubicBezTo>
                  <a:pt x="5404" y="1519"/>
                  <a:pt x="5475" y="1532"/>
                  <a:pt x="5541" y="1549"/>
                </a:cubicBezTo>
                <a:cubicBezTo>
                  <a:pt x="5505" y="1716"/>
                  <a:pt x="5451" y="1889"/>
                  <a:pt x="5404" y="2050"/>
                </a:cubicBezTo>
                <a:cubicBezTo>
                  <a:pt x="5332" y="2038"/>
                  <a:pt x="5255" y="2019"/>
                  <a:pt x="5165" y="2002"/>
                </a:cubicBezTo>
                <a:cubicBezTo>
                  <a:pt x="5219" y="1854"/>
                  <a:pt x="5285" y="1681"/>
                  <a:pt x="5338" y="1508"/>
                </a:cubicBezTo>
                <a:close/>
                <a:moveTo>
                  <a:pt x="7144" y="1841"/>
                </a:moveTo>
                <a:lnTo>
                  <a:pt x="7144" y="1841"/>
                </a:lnTo>
                <a:cubicBezTo>
                  <a:pt x="7191" y="1848"/>
                  <a:pt x="7232" y="1848"/>
                  <a:pt x="7274" y="1854"/>
                </a:cubicBezTo>
                <a:cubicBezTo>
                  <a:pt x="7334" y="1912"/>
                  <a:pt x="7405" y="1967"/>
                  <a:pt x="7488" y="2027"/>
                </a:cubicBezTo>
                <a:lnTo>
                  <a:pt x="7494" y="2032"/>
                </a:lnTo>
                <a:cubicBezTo>
                  <a:pt x="7447" y="2038"/>
                  <a:pt x="7394" y="2044"/>
                  <a:pt x="7345" y="2050"/>
                </a:cubicBezTo>
                <a:lnTo>
                  <a:pt x="7328" y="2050"/>
                </a:lnTo>
                <a:cubicBezTo>
                  <a:pt x="7262" y="1978"/>
                  <a:pt x="7197" y="1907"/>
                  <a:pt x="7144" y="1841"/>
                </a:cubicBezTo>
                <a:close/>
                <a:moveTo>
                  <a:pt x="6958" y="1812"/>
                </a:moveTo>
                <a:lnTo>
                  <a:pt x="6958" y="1812"/>
                </a:lnTo>
                <a:cubicBezTo>
                  <a:pt x="7001" y="1818"/>
                  <a:pt x="7048" y="1829"/>
                  <a:pt x="7095" y="1835"/>
                </a:cubicBezTo>
                <a:cubicBezTo>
                  <a:pt x="7149" y="1907"/>
                  <a:pt x="7215" y="1978"/>
                  <a:pt x="7287" y="2055"/>
                </a:cubicBezTo>
                <a:cubicBezTo>
                  <a:pt x="7227" y="2062"/>
                  <a:pt x="7167" y="2068"/>
                  <a:pt x="7114" y="2074"/>
                </a:cubicBezTo>
                <a:cubicBezTo>
                  <a:pt x="7054" y="1984"/>
                  <a:pt x="7001" y="1901"/>
                  <a:pt x="6958" y="1812"/>
                </a:cubicBezTo>
                <a:close/>
                <a:moveTo>
                  <a:pt x="5577" y="1555"/>
                </a:moveTo>
                <a:cubicBezTo>
                  <a:pt x="5642" y="1568"/>
                  <a:pt x="5701" y="1579"/>
                  <a:pt x="5767" y="1591"/>
                </a:cubicBezTo>
                <a:cubicBezTo>
                  <a:pt x="5737" y="1764"/>
                  <a:pt x="5701" y="1937"/>
                  <a:pt x="5665" y="2091"/>
                </a:cubicBezTo>
                <a:cubicBezTo>
                  <a:pt x="5594" y="2085"/>
                  <a:pt x="5522" y="2074"/>
                  <a:pt x="5439" y="2055"/>
                </a:cubicBezTo>
                <a:cubicBezTo>
                  <a:pt x="5487" y="1895"/>
                  <a:pt x="5535" y="1722"/>
                  <a:pt x="5577" y="1555"/>
                </a:cubicBezTo>
                <a:close/>
                <a:moveTo>
                  <a:pt x="6768" y="1788"/>
                </a:moveTo>
                <a:lnTo>
                  <a:pt x="6768" y="1788"/>
                </a:lnTo>
                <a:cubicBezTo>
                  <a:pt x="6815" y="1794"/>
                  <a:pt x="6863" y="1799"/>
                  <a:pt x="6911" y="1805"/>
                </a:cubicBezTo>
                <a:cubicBezTo>
                  <a:pt x="6958" y="1895"/>
                  <a:pt x="7012" y="1984"/>
                  <a:pt x="7072" y="2080"/>
                </a:cubicBezTo>
                <a:cubicBezTo>
                  <a:pt x="7012" y="2085"/>
                  <a:pt x="6952" y="2091"/>
                  <a:pt x="6886" y="2098"/>
                </a:cubicBezTo>
                <a:cubicBezTo>
                  <a:pt x="6845" y="1991"/>
                  <a:pt x="6803" y="1889"/>
                  <a:pt x="6768" y="1788"/>
                </a:cubicBezTo>
                <a:close/>
                <a:moveTo>
                  <a:pt x="1400" y="1705"/>
                </a:moveTo>
                <a:cubicBezTo>
                  <a:pt x="1376" y="1782"/>
                  <a:pt x="1364" y="1854"/>
                  <a:pt x="1353" y="1919"/>
                </a:cubicBezTo>
                <a:cubicBezTo>
                  <a:pt x="1353" y="1937"/>
                  <a:pt x="1346" y="1961"/>
                  <a:pt x="1346" y="1978"/>
                </a:cubicBezTo>
                <a:cubicBezTo>
                  <a:pt x="1227" y="2027"/>
                  <a:pt x="1114" y="2074"/>
                  <a:pt x="995" y="2115"/>
                </a:cubicBezTo>
                <a:cubicBezTo>
                  <a:pt x="995" y="2104"/>
                  <a:pt x="995" y="2091"/>
                  <a:pt x="1001" y="2080"/>
                </a:cubicBezTo>
                <a:cubicBezTo>
                  <a:pt x="1007" y="2002"/>
                  <a:pt x="1024" y="1925"/>
                  <a:pt x="1048" y="1841"/>
                </a:cubicBezTo>
                <a:cubicBezTo>
                  <a:pt x="1167" y="1794"/>
                  <a:pt x="1281" y="1752"/>
                  <a:pt x="1400" y="1705"/>
                </a:cubicBezTo>
                <a:close/>
                <a:moveTo>
                  <a:pt x="6589" y="1752"/>
                </a:moveTo>
                <a:cubicBezTo>
                  <a:pt x="6636" y="1764"/>
                  <a:pt x="6685" y="1769"/>
                  <a:pt x="6732" y="1776"/>
                </a:cubicBezTo>
                <a:cubicBezTo>
                  <a:pt x="6768" y="1884"/>
                  <a:pt x="6809" y="1991"/>
                  <a:pt x="6851" y="2104"/>
                </a:cubicBezTo>
                <a:cubicBezTo>
                  <a:pt x="6786" y="2110"/>
                  <a:pt x="6726" y="2115"/>
                  <a:pt x="6666" y="2115"/>
                </a:cubicBezTo>
                <a:cubicBezTo>
                  <a:pt x="6636" y="2002"/>
                  <a:pt x="6613" y="1884"/>
                  <a:pt x="6589" y="1752"/>
                </a:cubicBezTo>
                <a:close/>
                <a:moveTo>
                  <a:pt x="5803" y="1598"/>
                </a:moveTo>
                <a:lnTo>
                  <a:pt x="5976" y="1633"/>
                </a:lnTo>
                <a:cubicBezTo>
                  <a:pt x="5964" y="1782"/>
                  <a:pt x="5946" y="1937"/>
                  <a:pt x="5928" y="2080"/>
                </a:cubicBezTo>
                <a:lnTo>
                  <a:pt x="5921" y="2121"/>
                </a:lnTo>
                <a:cubicBezTo>
                  <a:pt x="5850" y="2115"/>
                  <a:pt x="5778" y="2110"/>
                  <a:pt x="5701" y="2098"/>
                </a:cubicBezTo>
                <a:cubicBezTo>
                  <a:pt x="5737" y="1942"/>
                  <a:pt x="5773" y="1769"/>
                  <a:pt x="5803" y="1598"/>
                </a:cubicBezTo>
                <a:close/>
                <a:moveTo>
                  <a:pt x="3163" y="1692"/>
                </a:moveTo>
                <a:lnTo>
                  <a:pt x="3163" y="1692"/>
                </a:lnTo>
                <a:cubicBezTo>
                  <a:pt x="3127" y="1805"/>
                  <a:pt x="3097" y="1919"/>
                  <a:pt x="3062" y="2038"/>
                </a:cubicBezTo>
                <a:cubicBezTo>
                  <a:pt x="2967" y="2062"/>
                  <a:pt x="2871" y="2098"/>
                  <a:pt x="2770" y="2134"/>
                </a:cubicBezTo>
                <a:cubicBezTo>
                  <a:pt x="2794" y="2014"/>
                  <a:pt x="2818" y="1901"/>
                  <a:pt x="2841" y="1794"/>
                </a:cubicBezTo>
                <a:cubicBezTo>
                  <a:pt x="2890" y="1782"/>
                  <a:pt x="2937" y="1764"/>
                  <a:pt x="2990" y="1746"/>
                </a:cubicBezTo>
                <a:cubicBezTo>
                  <a:pt x="3044" y="1728"/>
                  <a:pt x="3104" y="1711"/>
                  <a:pt x="3163" y="1692"/>
                </a:cubicBezTo>
                <a:close/>
                <a:moveTo>
                  <a:pt x="6011" y="1645"/>
                </a:moveTo>
                <a:cubicBezTo>
                  <a:pt x="6064" y="1651"/>
                  <a:pt x="6119" y="1662"/>
                  <a:pt x="6179" y="1675"/>
                </a:cubicBezTo>
                <a:cubicBezTo>
                  <a:pt x="6171" y="1776"/>
                  <a:pt x="6171" y="1884"/>
                  <a:pt x="6166" y="1984"/>
                </a:cubicBezTo>
                <a:lnTo>
                  <a:pt x="6166" y="1991"/>
                </a:lnTo>
                <a:lnTo>
                  <a:pt x="6166" y="2134"/>
                </a:lnTo>
                <a:cubicBezTo>
                  <a:pt x="6094" y="2134"/>
                  <a:pt x="6023" y="2134"/>
                  <a:pt x="5957" y="2127"/>
                </a:cubicBezTo>
                <a:lnTo>
                  <a:pt x="5957" y="2085"/>
                </a:lnTo>
                <a:cubicBezTo>
                  <a:pt x="5981" y="1937"/>
                  <a:pt x="6000" y="1788"/>
                  <a:pt x="6011" y="1645"/>
                </a:cubicBezTo>
                <a:close/>
                <a:moveTo>
                  <a:pt x="6214" y="1681"/>
                </a:moveTo>
                <a:cubicBezTo>
                  <a:pt x="6262" y="1692"/>
                  <a:pt x="6314" y="1705"/>
                  <a:pt x="6369" y="1711"/>
                </a:cubicBezTo>
                <a:lnTo>
                  <a:pt x="6369" y="1752"/>
                </a:lnTo>
                <a:cubicBezTo>
                  <a:pt x="6380" y="1877"/>
                  <a:pt x="6386" y="2002"/>
                  <a:pt x="6399" y="2134"/>
                </a:cubicBezTo>
                <a:lnTo>
                  <a:pt x="6201" y="2134"/>
                </a:lnTo>
                <a:lnTo>
                  <a:pt x="6201" y="1984"/>
                </a:lnTo>
                <a:cubicBezTo>
                  <a:pt x="6207" y="1884"/>
                  <a:pt x="6207" y="1782"/>
                  <a:pt x="6214" y="1681"/>
                </a:cubicBezTo>
                <a:close/>
                <a:moveTo>
                  <a:pt x="6405" y="1722"/>
                </a:moveTo>
                <a:cubicBezTo>
                  <a:pt x="6452" y="1728"/>
                  <a:pt x="6500" y="1741"/>
                  <a:pt x="6553" y="1746"/>
                </a:cubicBezTo>
                <a:cubicBezTo>
                  <a:pt x="6578" y="1884"/>
                  <a:pt x="6600" y="2002"/>
                  <a:pt x="6630" y="2121"/>
                </a:cubicBezTo>
                <a:cubicBezTo>
                  <a:pt x="6559" y="2127"/>
                  <a:pt x="6500" y="2127"/>
                  <a:pt x="6435" y="2134"/>
                </a:cubicBezTo>
                <a:cubicBezTo>
                  <a:pt x="6422" y="2002"/>
                  <a:pt x="6416" y="1877"/>
                  <a:pt x="6405" y="1752"/>
                </a:cubicBezTo>
                <a:lnTo>
                  <a:pt x="6405" y="1722"/>
                </a:lnTo>
                <a:close/>
                <a:moveTo>
                  <a:pt x="2115" y="1716"/>
                </a:moveTo>
                <a:cubicBezTo>
                  <a:pt x="2096" y="1824"/>
                  <a:pt x="2074" y="1931"/>
                  <a:pt x="2061" y="2044"/>
                </a:cubicBezTo>
                <a:cubicBezTo>
                  <a:pt x="1953" y="2085"/>
                  <a:pt x="1840" y="2134"/>
                  <a:pt x="1722" y="2181"/>
                </a:cubicBezTo>
                <a:cubicBezTo>
                  <a:pt x="1733" y="2062"/>
                  <a:pt x="1746" y="1955"/>
                  <a:pt x="1763" y="1854"/>
                </a:cubicBezTo>
                <a:cubicBezTo>
                  <a:pt x="1889" y="1799"/>
                  <a:pt x="2002" y="1758"/>
                  <a:pt x="2115" y="1716"/>
                </a:cubicBezTo>
                <a:close/>
                <a:moveTo>
                  <a:pt x="2800" y="1812"/>
                </a:moveTo>
                <a:lnTo>
                  <a:pt x="2800" y="1812"/>
                </a:lnTo>
                <a:cubicBezTo>
                  <a:pt x="2776" y="1919"/>
                  <a:pt x="2753" y="2027"/>
                  <a:pt x="2728" y="2145"/>
                </a:cubicBezTo>
                <a:cubicBezTo>
                  <a:pt x="2627" y="2181"/>
                  <a:pt x="2532" y="2223"/>
                  <a:pt x="2425" y="2264"/>
                </a:cubicBezTo>
                <a:cubicBezTo>
                  <a:pt x="2437" y="2140"/>
                  <a:pt x="2454" y="2032"/>
                  <a:pt x="2472" y="1925"/>
                </a:cubicBezTo>
                <a:cubicBezTo>
                  <a:pt x="2585" y="1884"/>
                  <a:pt x="2693" y="1848"/>
                  <a:pt x="2800" y="1812"/>
                </a:cubicBezTo>
                <a:close/>
                <a:moveTo>
                  <a:pt x="1007" y="1859"/>
                </a:moveTo>
                <a:cubicBezTo>
                  <a:pt x="983" y="1931"/>
                  <a:pt x="971" y="2002"/>
                  <a:pt x="965" y="2074"/>
                </a:cubicBezTo>
                <a:cubicBezTo>
                  <a:pt x="960" y="2091"/>
                  <a:pt x="960" y="2115"/>
                  <a:pt x="960" y="2134"/>
                </a:cubicBezTo>
                <a:lnTo>
                  <a:pt x="858" y="2175"/>
                </a:lnTo>
                <a:cubicBezTo>
                  <a:pt x="774" y="2205"/>
                  <a:pt x="697" y="2241"/>
                  <a:pt x="614" y="2270"/>
                </a:cubicBezTo>
                <a:cubicBezTo>
                  <a:pt x="614" y="2258"/>
                  <a:pt x="614" y="2247"/>
                  <a:pt x="619" y="2228"/>
                </a:cubicBezTo>
                <a:cubicBezTo>
                  <a:pt x="625" y="2151"/>
                  <a:pt x="638" y="2074"/>
                  <a:pt x="667" y="1991"/>
                </a:cubicBezTo>
                <a:cubicBezTo>
                  <a:pt x="757" y="1955"/>
                  <a:pt x="834" y="1925"/>
                  <a:pt x="911" y="1895"/>
                </a:cubicBezTo>
                <a:lnTo>
                  <a:pt x="1007" y="1859"/>
                </a:lnTo>
                <a:close/>
                <a:moveTo>
                  <a:pt x="1727" y="1865"/>
                </a:moveTo>
                <a:lnTo>
                  <a:pt x="1727" y="1865"/>
                </a:lnTo>
                <a:cubicBezTo>
                  <a:pt x="1710" y="1972"/>
                  <a:pt x="1697" y="2080"/>
                  <a:pt x="1686" y="2198"/>
                </a:cubicBezTo>
                <a:cubicBezTo>
                  <a:pt x="1573" y="2241"/>
                  <a:pt x="1466" y="2288"/>
                  <a:pt x="1353" y="2335"/>
                </a:cubicBezTo>
                <a:cubicBezTo>
                  <a:pt x="1359" y="2217"/>
                  <a:pt x="1364" y="2110"/>
                  <a:pt x="1376" y="2002"/>
                </a:cubicBezTo>
                <a:cubicBezTo>
                  <a:pt x="1496" y="1955"/>
                  <a:pt x="1609" y="1912"/>
                  <a:pt x="1727" y="1865"/>
                </a:cubicBezTo>
                <a:close/>
                <a:moveTo>
                  <a:pt x="7315" y="2085"/>
                </a:moveTo>
                <a:cubicBezTo>
                  <a:pt x="7381" y="2151"/>
                  <a:pt x="7447" y="2217"/>
                  <a:pt x="7537" y="2288"/>
                </a:cubicBezTo>
                <a:cubicBezTo>
                  <a:pt x="7543" y="2294"/>
                  <a:pt x="7543" y="2294"/>
                  <a:pt x="7548" y="2300"/>
                </a:cubicBezTo>
                <a:lnTo>
                  <a:pt x="7501" y="2313"/>
                </a:lnTo>
                <a:cubicBezTo>
                  <a:pt x="7441" y="2330"/>
                  <a:pt x="7381" y="2348"/>
                  <a:pt x="7315" y="2366"/>
                </a:cubicBezTo>
                <a:cubicBezTo>
                  <a:pt x="7310" y="2360"/>
                  <a:pt x="7304" y="2348"/>
                  <a:pt x="7298" y="2335"/>
                </a:cubicBezTo>
                <a:cubicBezTo>
                  <a:pt x="7238" y="2258"/>
                  <a:pt x="7185" y="2181"/>
                  <a:pt x="7131" y="2110"/>
                </a:cubicBezTo>
                <a:cubicBezTo>
                  <a:pt x="7197" y="2104"/>
                  <a:pt x="7257" y="2091"/>
                  <a:pt x="7315" y="2085"/>
                </a:cubicBezTo>
                <a:close/>
                <a:moveTo>
                  <a:pt x="4254" y="1889"/>
                </a:moveTo>
                <a:cubicBezTo>
                  <a:pt x="4218" y="1967"/>
                  <a:pt x="4177" y="2050"/>
                  <a:pt x="4141" y="2127"/>
                </a:cubicBezTo>
                <a:cubicBezTo>
                  <a:pt x="4098" y="2217"/>
                  <a:pt x="4057" y="2300"/>
                  <a:pt x="4015" y="2384"/>
                </a:cubicBezTo>
                <a:cubicBezTo>
                  <a:pt x="3962" y="2384"/>
                  <a:pt x="3908" y="2377"/>
                  <a:pt x="3848" y="2377"/>
                </a:cubicBezTo>
                <a:lnTo>
                  <a:pt x="3795" y="2377"/>
                </a:lnTo>
                <a:cubicBezTo>
                  <a:pt x="3831" y="2294"/>
                  <a:pt x="3872" y="2205"/>
                  <a:pt x="3908" y="2121"/>
                </a:cubicBezTo>
                <a:lnTo>
                  <a:pt x="3914" y="2110"/>
                </a:lnTo>
                <a:cubicBezTo>
                  <a:pt x="3944" y="2038"/>
                  <a:pt x="3974" y="1967"/>
                  <a:pt x="4010" y="1895"/>
                </a:cubicBezTo>
                <a:cubicBezTo>
                  <a:pt x="4092" y="1889"/>
                  <a:pt x="4177" y="1889"/>
                  <a:pt x="4254" y="1889"/>
                </a:cubicBezTo>
                <a:close/>
                <a:moveTo>
                  <a:pt x="3968" y="1895"/>
                </a:moveTo>
                <a:lnTo>
                  <a:pt x="3968" y="1895"/>
                </a:lnTo>
                <a:cubicBezTo>
                  <a:pt x="3938" y="1967"/>
                  <a:pt x="3908" y="2032"/>
                  <a:pt x="3878" y="2098"/>
                </a:cubicBezTo>
                <a:lnTo>
                  <a:pt x="3872" y="2104"/>
                </a:lnTo>
                <a:cubicBezTo>
                  <a:pt x="3837" y="2198"/>
                  <a:pt x="3795" y="2288"/>
                  <a:pt x="3754" y="2384"/>
                </a:cubicBezTo>
                <a:cubicBezTo>
                  <a:pt x="3676" y="2384"/>
                  <a:pt x="3592" y="2390"/>
                  <a:pt x="3509" y="2401"/>
                </a:cubicBezTo>
                <a:cubicBezTo>
                  <a:pt x="3551" y="2294"/>
                  <a:pt x="3598" y="2181"/>
                  <a:pt x="3641" y="2074"/>
                </a:cubicBezTo>
                <a:cubicBezTo>
                  <a:pt x="3664" y="2027"/>
                  <a:pt x="3682" y="1972"/>
                  <a:pt x="3705" y="1925"/>
                </a:cubicBezTo>
                <a:cubicBezTo>
                  <a:pt x="3795" y="1912"/>
                  <a:pt x="3884" y="1901"/>
                  <a:pt x="3968" y="1895"/>
                </a:cubicBezTo>
                <a:close/>
                <a:moveTo>
                  <a:pt x="2437" y="1942"/>
                </a:moveTo>
                <a:lnTo>
                  <a:pt x="2437" y="1942"/>
                </a:lnTo>
                <a:cubicBezTo>
                  <a:pt x="2418" y="2044"/>
                  <a:pt x="2401" y="2157"/>
                  <a:pt x="2382" y="2277"/>
                </a:cubicBezTo>
                <a:cubicBezTo>
                  <a:pt x="2282" y="2324"/>
                  <a:pt x="2168" y="2366"/>
                  <a:pt x="2049" y="2420"/>
                </a:cubicBezTo>
                <a:cubicBezTo>
                  <a:pt x="2061" y="2294"/>
                  <a:pt x="2074" y="2181"/>
                  <a:pt x="2091" y="2074"/>
                </a:cubicBezTo>
                <a:cubicBezTo>
                  <a:pt x="2211" y="2027"/>
                  <a:pt x="2324" y="1984"/>
                  <a:pt x="2437" y="1942"/>
                </a:cubicBezTo>
                <a:close/>
                <a:moveTo>
                  <a:pt x="4290" y="1889"/>
                </a:moveTo>
                <a:cubicBezTo>
                  <a:pt x="4373" y="1895"/>
                  <a:pt x="4450" y="1901"/>
                  <a:pt x="4527" y="1912"/>
                </a:cubicBezTo>
                <a:cubicBezTo>
                  <a:pt x="4486" y="2002"/>
                  <a:pt x="4438" y="2085"/>
                  <a:pt x="4397" y="2175"/>
                </a:cubicBezTo>
                <a:lnTo>
                  <a:pt x="4397" y="2181"/>
                </a:lnTo>
                <a:cubicBezTo>
                  <a:pt x="4356" y="2258"/>
                  <a:pt x="4320" y="2341"/>
                  <a:pt x="4277" y="2420"/>
                </a:cubicBezTo>
                <a:cubicBezTo>
                  <a:pt x="4205" y="2407"/>
                  <a:pt x="4134" y="2396"/>
                  <a:pt x="4057" y="2390"/>
                </a:cubicBezTo>
                <a:cubicBezTo>
                  <a:pt x="4092" y="2305"/>
                  <a:pt x="4134" y="2223"/>
                  <a:pt x="4170" y="2140"/>
                </a:cubicBezTo>
                <a:lnTo>
                  <a:pt x="4177" y="2134"/>
                </a:lnTo>
                <a:cubicBezTo>
                  <a:pt x="4213" y="2055"/>
                  <a:pt x="4254" y="1972"/>
                  <a:pt x="4290" y="1889"/>
                </a:cubicBezTo>
                <a:close/>
                <a:moveTo>
                  <a:pt x="3664" y="1931"/>
                </a:moveTo>
                <a:cubicBezTo>
                  <a:pt x="3646" y="1972"/>
                  <a:pt x="3628" y="2019"/>
                  <a:pt x="3611" y="2062"/>
                </a:cubicBezTo>
                <a:cubicBezTo>
                  <a:pt x="3562" y="2175"/>
                  <a:pt x="3515" y="2294"/>
                  <a:pt x="3468" y="2407"/>
                </a:cubicBezTo>
                <a:cubicBezTo>
                  <a:pt x="3402" y="2420"/>
                  <a:pt x="3330" y="2431"/>
                  <a:pt x="3259" y="2443"/>
                </a:cubicBezTo>
                <a:cubicBezTo>
                  <a:pt x="3276" y="2384"/>
                  <a:pt x="3300" y="2318"/>
                  <a:pt x="3325" y="2258"/>
                </a:cubicBezTo>
                <a:lnTo>
                  <a:pt x="3325" y="2253"/>
                </a:lnTo>
                <a:cubicBezTo>
                  <a:pt x="3355" y="2162"/>
                  <a:pt x="3390" y="2068"/>
                  <a:pt x="3419" y="1978"/>
                </a:cubicBezTo>
                <a:cubicBezTo>
                  <a:pt x="3503" y="1961"/>
                  <a:pt x="3581" y="1942"/>
                  <a:pt x="3664" y="1931"/>
                </a:cubicBezTo>
                <a:close/>
                <a:moveTo>
                  <a:pt x="7095" y="2110"/>
                </a:moveTo>
                <a:cubicBezTo>
                  <a:pt x="7144" y="2193"/>
                  <a:pt x="7202" y="2270"/>
                  <a:pt x="7268" y="2360"/>
                </a:cubicBezTo>
                <a:cubicBezTo>
                  <a:pt x="7274" y="2366"/>
                  <a:pt x="7274" y="2371"/>
                  <a:pt x="7280" y="2377"/>
                </a:cubicBezTo>
                <a:cubicBezTo>
                  <a:pt x="7191" y="2401"/>
                  <a:pt x="7119" y="2426"/>
                  <a:pt x="7048" y="2443"/>
                </a:cubicBezTo>
                <a:cubicBezTo>
                  <a:pt x="7042" y="2431"/>
                  <a:pt x="7037" y="2420"/>
                  <a:pt x="7029" y="2413"/>
                </a:cubicBezTo>
                <a:cubicBezTo>
                  <a:pt x="6982" y="2318"/>
                  <a:pt x="6941" y="2223"/>
                  <a:pt x="6905" y="2134"/>
                </a:cubicBezTo>
                <a:cubicBezTo>
                  <a:pt x="6965" y="2127"/>
                  <a:pt x="7029" y="2121"/>
                  <a:pt x="7095" y="2110"/>
                </a:cubicBezTo>
                <a:close/>
                <a:moveTo>
                  <a:pt x="1340" y="2019"/>
                </a:moveTo>
                <a:lnTo>
                  <a:pt x="1340" y="2019"/>
                </a:lnTo>
                <a:cubicBezTo>
                  <a:pt x="1329" y="2121"/>
                  <a:pt x="1323" y="2234"/>
                  <a:pt x="1317" y="2348"/>
                </a:cubicBezTo>
                <a:cubicBezTo>
                  <a:pt x="1221" y="2390"/>
                  <a:pt x="1126" y="2431"/>
                  <a:pt x="1024" y="2467"/>
                </a:cubicBezTo>
                <a:lnTo>
                  <a:pt x="983" y="2484"/>
                </a:lnTo>
                <a:cubicBezTo>
                  <a:pt x="983" y="2371"/>
                  <a:pt x="983" y="2264"/>
                  <a:pt x="995" y="2157"/>
                </a:cubicBezTo>
                <a:cubicBezTo>
                  <a:pt x="1108" y="2110"/>
                  <a:pt x="1221" y="2068"/>
                  <a:pt x="1340" y="2019"/>
                </a:cubicBezTo>
                <a:close/>
                <a:moveTo>
                  <a:pt x="4563" y="1919"/>
                </a:moveTo>
                <a:cubicBezTo>
                  <a:pt x="4606" y="1925"/>
                  <a:pt x="4647" y="1931"/>
                  <a:pt x="4683" y="1937"/>
                </a:cubicBezTo>
                <a:cubicBezTo>
                  <a:pt x="4742" y="1948"/>
                  <a:pt x="4796" y="1961"/>
                  <a:pt x="4856" y="1972"/>
                </a:cubicBezTo>
                <a:cubicBezTo>
                  <a:pt x="4796" y="2110"/>
                  <a:pt x="4730" y="2247"/>
                  <a:pt x="4670" y="2377"/>
                </a:cubicBezTo>
                <a:cubicBezTo>
                  <a:pt x="4647" y="2420"/>
                  <a:pt x="4629" y="2461"/>
                  <a:pt x="4611" y="2503"/>
                </a:cubicBezTo>
                <a:cubicBezTo>
                  <a:pt x="4557" y="2484"/>
                  <a:pt x="4504" y="2473"/>
                  <a:pt x="4444" y="2456"/>
                </a:cubicBezTo>
                <a:cubicBezTo>
                  <a:pt x="4403" y="2443"/>
                  <a:pt x="4361" y="2437"/>
                  <a:pt x="4313" y="2426"/>
                </a:cubicBezTo>
                <a:cubicBezTo>
                  <a:pt x="4356" y="2348"/>
                  <a:pt x="4391" y="2270"/>
                  <a:pt x="4427" y="2198"/>
                </a:cubicBezTo>
                <a:lnTo>
                  <a:pt x="4427" y="2193"/>
                </a:lnTo>
                <a:cubicBezTo>
                  <a:pt x="4474" y="2104"/>
                  <a:pt x="4521" y="2008"/>
                  <a:pt x="4563" y="1919"/>
                </a:cubicBezTo>
                <a:close/>
                <a:moveTo>
                  <a:pt x="3378" y="1991"/>
                </a:moveTo>
                <a:lnTo>
                  <a:pt x="3378" y="1991"/>
                </a:lnTo>
                <a:cubicBezTo>
                  <a:pt x="3348" y="2074"/>
                  <a:pt x="3319" y="2157"/>
                  <a:pt x="3289" y="2241"/>
                </a:cubicBezTo>
                <a:cubicBezTo>
                  <a:pt x="3265" y="2313"/>
                  <a:pt x="3240" y="2384"/>
                  <a:pt x="3217" y="2456"/>
                </a:cubicBezTo>
                <a:cubicBezTo>
                  <a:pt x="3133" y="2467"/>
                  <a:pt x="3050" y="2491"/>
                  <a:pt x="2967" y="2514"/>
                </a:cubicBezTo>
                <a:cubicBezTo>
                  <a:pt x="3003" y="2390"/>
                  <a:pt x="3039" y="2270"/>
                  <a:pt x="3074" y="2145"/>
                </a:cubicBezTo>
                <a:lnTo>
                  <a:pt x="3092" y="2062"/>
                </a:lnTo>
                <a:cubicBezTo>
                  <a:pt x="3193" y="2038"/>
                  <a:pt x="3289" y="2008"/>
                  <a:pt x="3378" y="1991"/>
                </a:cubicBezTo>
                <a:close/>
                <a:moveTo>
                  <a:pt x="6869" y="2134"/>
                </a:moveTo>
                <a:cubicBezTo>
                  <a:pt x="6905" y="2228"/>
                  <a:pt x="6952" y="2330"/>
                  <a:pt x="7001" y="2426"/>
                </a:cubicBezTo>
                <a:cubicBezTo>
                  <a:pt x="7001" y="2437"/>
                  <a:pt x="7006" y="2443"/>
                  <a:pt x="7012" y="2448"/>
                </a:cubicBezTo>
                <a:cubicBezTo>
                  <a:pt x="6922" y="2473"/>
                  <a:pt x="6845" y="2497"/>
                  <a:pt x="6768" y="2514"/>
                </a:cubicBezTo>
                <a:cubicBezTo>
                  <a:pt x="6762" y="2491"/>
                  <a:pt x="6756" y="2473"/>
                  <a:pt x="6751" y="2448"/>
                </a:cubicBezTo>
                <a:cubicBezTo>
                  <a:pt x="6721" y="2354"/>
                  <a:pt x="6696" y="2258"/>
                  <a:pt x="6672" y="2151"/>
                </a:cubicBezTo>
                <a:cubicBezTo>
                  <a:pt x="6732" y="2151"/>
                  <a:pt x="6798" y="2145"/>
                  <a:pt x="6869" y="2134"/>
                </a:cubicBezTo>
                <a:close/>
                <a:moveTo>
                  <a:pt x="4892" y="1978"/>
                </a:moveTo>
                <a:lnTo>
                  <a:pt x="4939" y="1991"/>
                </a:lnTo>
                <a:cubicBezTo>
                  <a:pt x="4999" y="2002"/>
                  <a:pt x="5058" y="2019"/>
                  <a:pt x="5118" y="2032"/>
                </a:cubicBezTo>
                <a:lnTo>
                  <a:pt x="5093" y="2091"/>
                </a:lnTo>
                <a:cubicBezTo>
                  <a:pt x="5046" y="2228"/>
                  <a:pt x="4999" y="2354"/>
                  <a:pt x="4956" y="2484"/>
                </a:cubicBezTo>
                <a:cubicBezTo>
                  <a:pt x="4945" y="2514"/>
                  <a:pt x="4933" y="2539"/>
                  <a:pt x="4927" y="2569"/>
                </a:cubicBezTo>
                <a:cubicBezTo>
                  <a:pt x="4837" y="2550"/>
                  <a:pt x="4742" y="2533"/>
                  <a:pt x="4647" y="2508"/>
                </a:cubicBezTo>
                <a:lnTo>
                  <a:pt x="4700" y="2401"/>
                </a:lnTo>
                <a:lnTo>
                  <a:pt x="4700" y="2390"/>
                </a:lnTo>
                <a:cubicBezTo>
                  <a:pt x="4766" y="2258"/>
                  <a:pt x="4826" y="2121"/>
                  <a:pt x="4892" y="1978"/>
                </a:cubicBezTo>
                <a:close/>
                <a:moveTo>
                  <a:pt x="6636" y="2157"/>
                </a:moveTo>
                <a:cubicBezTo>
                  <a:pt x="6660" y="2258"/>
                  <a:pt x="6685" y="2366"/>
                  <a:pt x="6715" y="2461"/>
                </a:cubicBezTo>
                <a:cubicBezTo>
                  <a:pt x="6721" y="2478"/>
                  <a:pt x="6726" y="2503"/>
                  <a:pt x="6732" y="2520"/>
                </a:cubicBezTo>
                <a:cubicBezTo>
                  <a:pt x="6643" y="2539"/>
                  <a:pt x="6565" y="2556"/>
                  <a:pt x="6482" y="2574"/>
                </a:cubicBezTo>
                <a:cubicBezTo>
                  <a:pt x="6482" y="2550"/>
                  <a:pt x="6476" y="2527"/>
                  <a:pt x="6476" y="2503"/>
                </a:cubicBezTo>
                <a:cubicBezTo>
                  <a:pt x="6465" y="2401"/>
                  <a:pt x="6452" y="2294"/>
                  <a:pt x="6440" y="2170"/>
                </a:cubicBezTo>
                <a:cubicBezTo>
                  <a:pt x="6500" y="2162"/>
                  <a:pt x="6565" y="2162"/>
                  <a:pt x="6636" y="2157"/>
                </a:cubicBezTo>
                <a:close/>
                <a:moveTo>
                  <a:pt x="2055" y="2085"/>
                </a:moveTo>
                <a:lnTo>
                  <a:pt x="2055" y="2085"/>
                </a:lnTo>
                <a:cubicBezTo>
                  <a:pt x="2038" y="2198"/>
                  <a:pt x="2025" y="2313"/>
                  <a:pt x="2013" y="2437"/>
                </a:cubicBezTo>
                <a:cubicBezTo>
                  <a:pt x="1918" y="2478"/>
                  <a:pt x="1818" y="2527"/>
                  <a:pt x="1697" y="2580"/>
                </a:cubicBezTo>
                <a:cubicBezTo>
                  <a:pt x="1703" y="2448"/>
                  <a:pt x="1710" y="2330"/>
                  <a:pt x="1716" y="2223"/>
                </a:cubicBezTo>
                <a:cubicBezTo>
                  <a:pt x="1840" y="2175"/>
                  <a:pt x="1948" y="2127"/>
                  <a:pt x="2055" y="2085"/>
                </a:cubicBezTo>
                <a:close/>
                <a:moveTo>
                  <a:pt x="3056" y="2074"/>
                </a:moveTo>
                <a:lnTo>
                  <a:pt x="3039" y="2134"/>
                </a:lnTo>
                <a:cubicBezTo>
                  <a:pt x="3003" y="2264"/>
                  <a:pt x="2961" y="2396"/>
                  <a:pt x="2926" y="2527"/>
                </a:cubicBezTo>
                <a:cubicBezTo>
                  <a:pt x="2841" y="2550"/>
                  <a:pt x="2758" y="2580"/>
                  <a:pt x="2668" y="2610"/>
                </a:cubicBezTo>
                <a:cubicBezTo>
                  <a:pt x="2698" y="2448"/>
                  <a:pt x="2728" y="2305"/>
                  <a:pt x="2758" y="2175"/>
                </a:cubicBezTo>
                <a:cubicBezTo>
                  <a:pt x="2860" y="2140"/>
                  <a:pt x="2961" y="2104"/>
                  <a:pt x="3056" y="2074"/>
                </a:cubicBezTo>
                <a:close/>
                <a:moveTo>
                  <a:pt x="5153" y="2038"/>
                </a:moveTo>
                <a:cubicBezTo>
                  <a:pt x="5242" y="2055"/>
                  <a:pt x="5321" y="2074"/>
                  <a:pt x="5398" y="2085"/>
                </a:cubicBezTo>
                <a:lnTo>
                  <a:pt x="5385" y="2121"/>
                </a:lnTo>
                <a:cubicBezTo>
                  <a:pt x="5344" y="2258"/>
                  <a:pt x="5302" y="2401"/>
                  <a:pt x="5266" y="2533"/>
                </a:cubicBezTo>
                <a:cubicBezTo>
                  <a:pt x="5261" y="2563"/>
                  <a:pt x="5255" y="2591"/>
                  <a:pt x="5249" y="2621"/>
                </a:cubicBezTo>
                <a:cubicBezTo>
                  <a:pt x="5153" y="2610"/>
                  <a:pt x="5058" y="2591"/>
                  <a:pt x="4963" y="2574"/>
                </a:cubicBezTo>
                <a:cubicBezTo>
                  <a:pt x="4969" y="2550"/>
                  <a:pt x="4980" y="2520"/>
                  <a:pt x="4986" y="2497"/>
                </a:cubicBezTo>
                <a:cubicBezTo>
                  <a:pt x="5035" y="2366"/>
                  <a:pt x="5082" y="2241"/>
                  <a:pt x="5129" y="2104"/>
                </a:cubicBezTo>
                <a:lnTo>
                  <a:pt x="5153" y="2038"/>
                </a:lnTo>
                <a:close/>
                <a:moveTo>
                  <a:pt x="6405" y="2170"/>
                </a:moveTo>
                <a:cubicBezTo>
                  <a:pt x="6416" y="2294"/>
                  <a:pt x="6429" y="2407"/>
                  <a:pt x="6440" y="2508"/>
                </a:cubicBezTo>
                <a:cubicBezTo>
                  <a:pt x="6440" y="2533"/>
                  <a:pt x="6446" y="2556"/>
                  <a:pt x="6446" y="2580"/>
                </a:cubicBezTo>
                <a:cubicBezTo>
                  <a:pt x="6374" y="2591"/>
                  <a:pt x="6303" y="2604"/>
                  <a:pt x="6231" y="2616"/>
                </a:cubicBezTo>
                <a:cubicBezTo>
                  <a:pt x="6220" y="2616"/>
                  <a:pt x="6207" y="2616"/>
                  <a:pt x="6196" y="2621"/>
                </a:cubicBezTo>
                <a:lnTo>
                  <a:pt x="6196" y="2544"/>
                </a:lnTo>
                <a:cubicBezTo>
                  <a:pt x="6190" y="2437"/>
                  <a:pt x="6196" y="2318"/>
                  <a:pt x="6196" y="2170"/>
                </a:cubicBezTo>
                <a:close/>
                <a:moveTo>
                  <a:pt x="953" y="2175"/>
                </a:moveTo>
                <a:lnTo>
                  <a:pt x="953" y="2175"/>
                </a:lnTo>
                <a:cubicBezTo>
                  <a:pt x="947" y="2277"/>
                  <a:pt x="947" y="2384"/>
                  <a:pt x="947" y="2503"/>
                </a:cubicBezTo>
                <a:lnTo>
                  <a:pt x="619" y="2640"/>
                </a:lnTo>
                <a:cubicBezTo>
                  <a:pt x="608" y="2527"/>
                  <a:pt x="608" y="2420"/>
                  <a:pt x="614" y="2313"/>
                </a:cubicBezTo>
                <a:cubicBezTo>
                  <a:pt x="697" y="2277"/>
                  <a:pt x="787" y="2241"/>
                  <a:pt x="870" y="2205"/>
                </a:cubicBezTo>
                <a:lnTo>
                  <a:pt x="953" y="2175"/>
                </a:lnTo>
                <a:close/>
                <a:moveTo>
                  <a:pt x="5434" y="2091"/>
                </a:moveTo>
                <a:cubicBezTo>
                  <a:pt x="5511" y="2110"/>
                  <a:pt x="5588" y="2121"/>
                  <a:pt x="5660" y="2127"/>
                </a:cubicBezTo>
                <a:cubicBezTo>
                  <a:pt x="5630" y="2270"/>
                  <a:pt x="5600" y="2420"/>
                  <a:pt x="5577" y="2563"/>
                </a:cubicBezTo>
                <a:cubicBezTo>
                  <a:pt x="5571" y="2586"/>
                  <a:pt x="5564" y="2616"/>
                  <a:pt x="5558" y="2646"/>
                </a:cubicBezTo>
                <a:cubicBezTo>
                  <a:pt x="5469" y="2646"/>
                  <a:pt x="5374" y="2634"/>
                  <a:pt x="5285" y="2627"/>
                </a:cubicBezTo>
                <a:cubicBezTo>
                  <a:pt x="5291" y="2599"/>
                  <a:pt x="5296" y="2569"/>
                  <a:pt x="5302" y="2544"/>
                </a:cubicBezTo>
                <a:cubicBezTo>
                  <a:pt x="5338" y="2407"/>
                  <a:pt x="5379" y="2264"/>
                  <a:pt x="5421" y="2127"/>
                </a:cubicBezTo>
                <a:lnTo>
                  <a:pt x="5434" y="2091"/>
                </a:lnTo>
                <a:close/>
                <a:moveTo>
                  <a:pt x="5951" y="2162"/>
                </a:moveTo>
                <a:cubicBezTo>
                  <a:pt x="6023" y="2170"/>
                  <a:pt x="6094" y="2170"/>
                  <a:pt x="6160" y="2170"/>
                </a:cubicBezTo>
                <a:cubicBezTo>
                  <a:pt x="6160" y="2318"/>
                  <a:pt x="6154" y="2437"/>
                  <a:pt x="6160" y="2544"/>
                </a:cubicBezTo>
                <a:lnTo>
                  <a:pt x="6160" y="2621"/>
                </a:lnTo>
                <a:cubicBezTo>
                  <a:pt x="6071" y="2634"/>
                  <a:pt x="5987" y="2640"/>
                  <a:pt x="5898" y="2646"/>
                </a:cubicBezTo>
                <a:cubicBezTo>
                  <a:pt x="5898" y="2616"/>
                  <a:pt x="5904" y="2591"/>
                  <a:pt x="5904" y="2563"/>
                </a:cubicBezTo>
                <a:cubicBezTo>
                  <a:pt x="5916" y="2426"/>
                  <a:pt x="5934" y="2283"/>
                  <a:pt x="5951" y="2162"/>
                </a:cubicBezTo>
                <a:close/>
                <a:moveTo>
                  <a:pt x="5695" y="2134"/>
                </a:moveTo>
                <a:cubicBezTo>
                  <a:pt x="5773" y="2145"/>
                  <a:pt x="5844" y="2151"/>
                  <a:pt x="5916" y="2157"/>
                </a:cubicBezTo>
                <a:cubicBezTo>
                  <a:pt x="5898" y="2283"/>
                  <a:pt x="5880" y="2426"/>
                  <a:pt x="5868" y="2563"/>
                </a:cubicBezTo>
                <a:cubicBezTo>
                  <a:pt x="5868" y="2591"/>
                  <a:pt x="5863" y="2616"/>
                  <a:pt x="5863" y="2646"/>
                </a:cubicBezTo>
                <a:cubicBezTo>
                  <a:pt x="5818" y="2649"/>
                  <a:pt x="5773" y="2650"/>
                  <a:pt x="5728" y="2650"/>
                </a:cubicBezTo>
                <a:cubicBezTo>
                  <a:pt x="5684" y="2650"/>
                  <a:pt x="5639" y="2649"/>
                  <a:pt x="5594" y="2646"/>
                </a:cubicBezTo>
                <a:cubicBezTo>
                  <a:pt x="5600" y="2621"/>
                  <a:pt x="5607" y="2591"/>
                  <a:pt x="5607" y="2569"/>
                </a:cubicBezTo>
                <a:cubicBezTo>
                  <a:pt x="5635" y="2426"/>
                  <a:pt x="5665" y="2277"/>
                  <a:pt x="5695" y="2134"/>
                </a:cubicBezTo>
                <a:close/>
                <a:moveTo>
                  <a:pt x="2717" y="2187"/>
                </a:moveTo>
                <a:lnTo>
                  <a:pt x="2717" y="2187"/>
                </a:lnTo>
                <a:cubicBezTo>
                  <a:pt x="2693" y="2324"/>
                  <a:pt x="2663" y="2467"/>
                  <a:pt x="2627" y="2627"/>
                </a:cubicBezTo>
                <a:cubicBezTo>
                  <a:pt x="2544" y="2657"/>
                  <a:pt x="2454" y="2693"/>
                  <a:pt x="2365" y="2729"/>
                </a:cubicBezTo>
                <a:cubicBezTo>
                  <a:pt x="2382" y="2574"/>
                  <a:pt x="2401" y="2437"/>
                  <a:pt x="2418" y="2305"/>
                </a:cubicBezTo>
                <a:cubicBezTo>
                  <a:pt x="2520" y="2264"/>
                  <a:pt x="2621" y="2223"/>
                  <a:pt x="2717" y="2187"/>
                </a:cubicBezTo>
                <a:close/>
                <a:moveTo>
                  <a:pt x="1680" y="2234"/>
                </a:moveTo>
                <a:lnTo>
                  <a:pt x="1680" y="2234"/>
                </a:lnTo>
                <a:cubicBezTo>
                  <a:pt x="1675" y="2348"/>
                  <a:pt x="1667" y="2467"/>
                  <a:pt x="1662" y="2599"/>
                </a:cubicBezTo>
                <a:cubicBezTo>
                  <a:pt x="1585" y="2634"/>
                  <a:pt x="1513" y="2663"/>
                  <a:pt x="1436" y="2699"/>
                </a:cubicBezTo>
                <a:lnTo>
                  <a:pt x="1353" y="2742"/>
                </a:lnTo>
                <a:cubicBezTo>
                  <a:pt x="1353" y="2610"/>
                  <a:pt x="1346" y="2491"/>
                  <a:pt x="1353" y="2371"/>
                </a:cubicBezTo>
                <a:cubicBezTo>
                  <a:pt x="1460" y="2324"/>
                  <a:pt x="1573" y="2283"/>
                  <a:pt x="1680" y="2234"/>
                </a:cubicBezTo>
                <a:close/>
                <a:moveTo>
                  <a:pt x="7304" y="2407"/>
                </a:moveTo>
                <a:cubicBezTo>
                  <a:pt x="7345" y="2456"/>
                  <a:pt x="7394" y="2508"/>
                  <a:pt x="7441" y="2569"/>
                </a:cubicBezTo>
                <a:cubicBezTo>
                  <a:pt x="7471" y="2599"/>
                  <a:pt x="7501" y="2634"/>
                  <a:pt x="7524" y="2663"/>
                </a:cubicBezTo>
                <a:cubicBezTo>
                  <a:pt x="7417" y="2706"/>
                  <a:pt x="7322" y="2742"/>
                  <a:pt x="7238" y="2777"/>
                </a:cubicBezTo>
                <a:cubicBezTo>
                  <a:pt x="7221" y="2753"/>
                  <a:pt x="7208" y="2729"/>
                  <a:pt x="7197" y="2706"/>
                </a:cubicBezTo>
                <a:lnTo>
                  <a:pt x="7191" y="2699"/>
                </a:lnTo>
                <a:cubicBezTo>
                  <a:pt x="7144" y="2621"/>
                  <a:pt x="7101" y="2544"/>
                  <a:pt x="7059" y="2473"/>
                </a:cubicBezTo>
                <a:cubicBezTo>
                  <a:pt x="7137" y="2456"/>
                  <a:pt x="7215" y="2431"/>
                  <a:pt x="7304" y="2407"/>
                </a:cubicBezTo>
                <a:close/>
                <a:moveTo>
                  <a:pt x="2377" y="2318"/>
                </a:moveTo>
                <a:cubicBezTo>
                  <a:pt x="2359" y="2467"/>
                  <a:pt x="2341" y="2616"/>
                  <a:pt x="2324" y="2747"/>
                </a:cubicBezTo>
                <a:cubicBezTo>
                  <a:pt x="2228" y="2789"/>
                  <a:pt x="2121" y="2830"/>
                  <a:pt x="2008" y="2885"/>
                </a:cubicBezTo>
                <a:cubicBezTo>
                  <a:pt x="2019" y="2723"/>
                  <a:pt x="2032" y="2586"/>
                  <a:pt x="2043" y="2461"/>
                </a:cubicBezTo>
                <a:cubicBezTo>
                  <a:pt x="2162" y="2407"/>
                  <a:pt x="2275" y="2360"/>
                  <a:pt x="2377" y="2318"/>
                </a:cubicBezTo>
                <a:close/>
                <a:moveTo>
                  <a:pt x="7024" y="2484"/>
                </a:moveTo>
                <a:cubicBezTo>
                  <a:pt x="7065" y="2556"/>
                  <a:pt x="7114" y="2634"/>
                  <a:pt x="7161" y="2717"/>
                </a:cubicBezTo>
                <a:cubicBezTo>
                  <a:pt x="7172" y="2742"/>
                  <a:pt x="7191" y="2764"/>
                  <a:pt x="7202" y="2789"/>
                </a:cubicBezTo>
                <a:cubicBezTo>
                  <a:pt x="7095" y="2824"/>
                  <a:pt x="7001" y="2860"/>
                  <a:pt x="6911" y="2890"/>
                </a:cubicBezTo>
                <a:lnTo>
                  <a:pt x="6905" y="2872"/>
                </a:lnTo>
                <a:cubicBezTo>
                  <a:pt x="6858" y="2759"/>
                  <a:pt x="6815" y="2651"/>
                  <a:pt x="6779" y="2544"/>
                </a:cubicBezTo>
                <a:cubicBezTo>
                  <a:pt x="6858" y="2527"/>
                  <a:pt x="6941" y="2508"/>
                  <a:pt x="7024" y="2484"/>
                </a:cubicBezTo>
                <a:close/>
                <a:moveTo>
                  <a:pt x="1317" y="2390"/>
                </a:moveTo>
                <a:lnTo>
                  <a:pt x="1317" y="2390"/>
                </a:lnTo>
                <a:cubicBezTo>
                  <a:pt x="1310" y="2503"/>
                  <a:pt x="1317" y="2621"/>
                  <a:pt x="1317" y="2753"/>
                </a:cubicBezTo>
                <a:cubicBezTo>
                  <a:pt x="1227" y="2800"/>
                  <a:pt x="1114" y="2849"/>
                  <a:pt x="1013" y="2896"/>
                </a:cubicBezTo>
                <a:cubicBezTo>
                  <a:pt x="995" y="2764"/>
                  <a:pt x="988" y="2640"/>
                  <a:pt x="983" y="2527"/>
                </a:cubicBezTo>
                <a:lnTo>
                  <a:pt x="1048" y="2497"/>
                </a:lnTo>
                <a:lnTo>
                  <a:pt x="1317" y="2390"/>
                </a:lnTo>
                <a:close/>
                <a:moveTo>
                  <a:pt x="3735" y="2420"/>
                </a:moveTo>
                <a:cubicBezTo>
                  <a:pt x="3652" y="2610"/>
                  <a:pt x="3592" y="2764"/>
                  <a:pt x="3539" y="2907"/>
                </a:cubicBezTo>
                <a:cubicBezTo>
                  <a:pt x="3462" y="2907"/>
                  <a:pt x="3390" y="2913"/>
                  <a:pt x="3312" y="2920"/>
                </a:cubicBezTo>
                <a:cubicBezTo>
                  <a:pt x="3360" y="2777"/>
                  <a:pt x="3419" y="2621"/>
                  <a:pt x="3490" y="2437"/>
                </a:cubicBezTo>
                <a:cubicBezTo>
                  <a:pt x="3575" y="2431"/>
                  <a:pt x="3658" y="2420"/>
                  <a:pt x="3735" y="2420"/>
                </a:cubicBezTo>
                <a:close/>
                <a:moveTo>
                  <a:pt x="3776" y="2413"/>
                </a:moveTo>
                <a:cubicBezTo>
                  <a:pt x="3855" y="2413"/>
                  <a:pt x="3927" y="2413"/>
                  <a:pt x="4004" y="2420"/>
                </a:cubicBezTo>
                <a:cubicBezTo>
                  <a:pt x="3908" y="2616"/>
                  <a:pt x="3842" y="2770"/>
                  <a:pt x="3784" y="2920"/>
                </a:cubicBezTo>
                <a:cubicBezTo>
                  <a:pt x="3718" y="2913"/>
                  <a:pt x="3646" y="2907"/>
                  <a:pt x="3575" y="2907"/>
                </a:cubicBezTo>
                <a:cubicBezTo>
                  <a:pt x="3628" y="2764"/>
                  <a:pt x="3694" y="2610"/>
                  <a:pt x="3776" y="2413"/>
                </a:cubicBezTo>
                <a:close/>
                <a:moveTo>
                  <a:pt x="3449" y="2443"/>
                </a:moveTo>
                <a:lnTo>
                  <a:pt x="3449" y="2443"/>
                </a:lnTo>
                <a:cubicBezTo>
                  <a:pt x="3378" y="2627"/>
                  <a:pt x="3325" y="2783"/>
                  <a:pt x="3276" y="2926"/>
                </a:cubicBezTo>
                <a:cubicBezTo>
                  <a:pt x="3212" y="2932"/>
                  <a:pt x="3152" y="2943"/>
                  <a:pt x="3086" y="2956"/>
                </a:cubicBezTo>
                <a:cubicBezTo>
                  <a:pt x="3140" y="2783"/>
                  <a:pt x="3199" y="2610"/>
                  <a:pt x="3247" y="2484"/>
                </a:cubicBezTo>
                <a:cubicBezTo>
                  <a:pt x="3312" y="2467"/>
                  <a:pt x="3383" y="2456"/>
                  <a:pt x="3449" y="2443"/>
                </a:cubicBezTo>
                <a:close/>
                <a:moveTo>
                  <a:pt x="4040" y="2426"/>
                </a:moveTo>
                <a:cubicBezTo>
                  <a:pt x="4117" y="2431"/>
                  <a:pt x="4188" y="2437"/>
                  <a:pt x="4265" y="2448"/>
                </a:cubicBezTo>
                <a:cubicBezTo>
                  <a:pt x="4164" y="2657"/>
                  <a:pt x="4092" y="2819"/>
                  <a:pt x="4034" y="2967"/>
                </a:cubicBezTo>
                <a:cubicBezTo>
                  <a:pt x="3962" y="2949"/>
                  <a:pt x="3891" y="2937"/>
                  <a:pt x="3819" y="2926"/>
                </a:cubicBezTo>
                <a:cubicBezTo>
                  <a:pt x="3878" y="2777"/>
                  <a:pt x="3949" y="2621"/>
                  <a:pt x="4040" y="2426"/>
                </a:cubicBezTo>
                <a:close/>
                <a:moveTo>
                  <a:pt x="6743" y="2556"/>
                </a:moveTo>
                <a:cubicBezTo>
                  <a:pt x="6779" y="2657"/>
                  <a:pt x="6822" y="2770"/>
                  <a:pt x="6869" y="2885"/>
                </a:cubicBezTo>
                <a:lnTo>
                  <a:pt x="6875" y="2902"/>
                </a:lnTo>
                <a:cubicBezTo>
                  <a:pt x="6762" y="2943"/>
                  <a:pt x="6655" y="2979"/>
                  <a:pt x="6547" y="3009"/>
                </a:cubicBezTo>
                <a:cubicBezTo>
                  <a:pt x="6523" y="2872"/>
                  <a:pt x="6506" y="2734"/>
                  <a:pt x="6487" y="2610"/>
                </a:cubicBezTo>
                <a:cubicBezTo>
                  <a:pt x="6572" y="2591"/>
                  <a:pt x="6655" y="2574"/>
                  <a:pt x="6743" y="2556"/>
                </a:cubicBezTo>
                <a:close/>
                <a:moveTo>
                  <a:pt x="3205" y="2491"/>
                </a:moveTo>
                <a:lnTo>
                  <a:pt x="3205" y="2491"/>
                </a:lnTo>
                <a:cubicBezTo>
                  <a:pt x="3140" y="2682"/>
                  <a:pt x="3092" y="2824"/>
                  <a:pt x="3050" y="2962"/>
                </a:cubicBezTo>
                <a:cubicBezTo>
                  <a:pt x="2979" y="2973"/>
                  <a:pt x="2907" y="2992"/>
                  <a:pt x="2836" y="3015"/>
                </a:cubicBezTo>
                <a:cubicBezTo>
                  <a:pt x="2871" y="2877"/>
                  <a:pt x="2907" y="2729"/>
                  <a:pt x="2954" y="2556"/>
                </a:cubicBezTo>
                <a:cubicBezTo>
                  <a:pt x="3039" y="2533"/>
                  <a:pt x="3122" y="2508"/>
                  <a:pt x="3205" y="2491"/>
                </a:cubicBezTo>
                <a:close/>
                <a:moveTo>
                  <a:pt x="2008" y="2478"/>
                </a:moveTo>
                <a:lnTo>
                  <a:pt x="2008" y="2478"/>
                </a:lnTo>
                <a:cubicBezTo>
                  <a:pt x="1996" y="2604"/>
                  <a:pt x="1983" y="2742"/>
                  <a:pt x="1972" y="2902"/>
                </a:cubicBezTo>
                <a:cubicBezTo>
                  <a:pt x="1889" y="2937"/>
                  <a:pt x="1799" y="2979"/>
                  <a:pt x="1692" y="3033"/>
                </a:cubicBezTo>
                <a:cubicBezTo>
                  <a:pt x="1692" y="2907"/>
                  <a:pt x="1692" y="2764"/>
                  <a:pt x="1697" y="2621"/>
                </a:cubicBezTo>
                <a:cubicBezTo>
                  <a:pt x="1818" y="2563"/>
                  <a:pt x="1912" y="2520"/>
                  <a:pt x="2008" y="2478"/>
                </a:cubicBezTo>
                <a:close/>
                <a:moveTo>
                  <a:pt x="947" y="2539"/>
                </a:moveTo>
                <a:cubicBezTo>
                  <a:pt x="953" y="2657"/>
                  <a:pt x="965" y="2777"/>
                  <a:pt x="977" y="2913"/>
                </a:cubicBezTo>
                <a:cubicBezTo>
                  <a:pt x="930" y="2937"/>
                  <a:pt x="875" y="2956"/>
                  <a:pt x="828" y="2979"/>
                </a:cubicBezTo>
                <a:lnTo>
                  <a:pt x="674" y="3045"/>
                </a:lnTo>
                <a:cubicBezTo>
                  <a:pt x="649" y="2907"/>
                  <a:pt x="631" y="2789"/>
                  <a:pt x="619" y="2676"/>
                </a:cubicBezTo>
                <a:lnTo>
                  <a:pt x="947" y="2539"/>
                </a:lnTo>
                <a:close/>
                <a:moveTo>
                  <a:pt x="4301" y="2461"/>
                </a:moveTo>
                <a:cubicBezTo>
                  <a:pt x="4343" y="2467"/>
                  <a:pt x="4391" y="2478"/>
                  <a:pt x="4438" y="2491"/>
                </a:cubicBezTo>
                <a:cubicBezTo>
                  <a:pt x="4491" y="2508"/>
                  <a:pt x="4546" y="2520"/>
                  <a:pt x="4593" y="2533"/>
                </a:cubicBezTo>
                <a:cubicBezTo>
                  <a:pt x="4516" y="2699"/>
                  <a:pt x="4438" y="2885"/>
                  <a:pt x="4361" y="3069"/>
                </a:cubicBezTo>
                <a:cubicBezTo>
                  <a:pt x="4313" y="3050"/>
                  <a:pt x="4260" y="3039"/>
                  <a:pt x="4205" y="3020"/>
                </a:cubicBezTo>
                <a:cubicBezTo>
                  <a:pt x="4158" y="3003"/>
                  <a:pt x="4117" y="2992"/>
                  <a:pt x="4070" y="2979"/>
                </a:cubicBezTo>
                <a:cubicBezTo>
                  <a:pt x="4128" y="2824"/>
                  <a:pt x="4200" y="2663"/>
                  <a:pt x="4301" y="2461"/>
                </a:cubicBezTo>
                <a:close/>
                <a:moveTo>
                  <a:pt x="6452" y="2616"/>
                </a:moveTo>
                <a:cubicBezTo>
                  <a:pt x="6470" y="2747"/>
                  <a:pt x="6493" y="2877"/>
                  <a:pt x="6512" y="3015"/>
                </a:cubicBezTo>
                <a:cubicBezTo>
                  <a:pt x="6405" y="3045"/>
                  <a:pt x="6309" y="3075"/>
                  <a:pt x="6207" y="3092"/>
                </a:cubicBezTo>
                <a:cubicBezTo>
                  <a:pt x="6201" y="2956"/>
                  <a:pt x="6196" y="2813"/>
                  <a:pt x="6196" y="2657"/>
                </a:cubicBezTo>
                <a:cubicBezTo>
                  <a:pt x="6207" y="2651"/>
                  <a:pt x="6220" y="2651"/>
                  <a:pt x="6237" y="2651"/>
                </a:cubicBezTo>
                <a:cubicBezTo>
                  <a:pt x="6309" y="2640"/>
                  <a:pt x="6380" y="2627"/>
                  <a:pt x="6452" y="2616"/>
                </a:cubicBezTo>
                <a:close/>
                <a:moveTo>
                  <a:pt x="2913" y="2569"/>
                </a:moveTo>
                <a:lnTo>
                  <a:pt x="2913" y="2569"/>
                </a:lnTo>
                <a:cubicBezTo>
                  <a:pt x="2866" y="2742"/>
                  <a:pt x="2830" y="2890"/>
                  <a:pt x="2794" y="3028"/>
                </a:cubicBezTo>
                <a:cubicBezTo>
                  <a:pt x="2723" y="3045"/>
                  <a:pt x="2645" y="3075"/>
                  <a:pt x="2574" y="3099"/>
                </a:cubicBezTo>
                <a:cubicBezTo>
                  <a:pt x="2604" y="2949"/>
                  <a:pt x="2633" y="2800"/>
                  <a:pt x="2663" y="2651"/>
                </a:cubicBezTo>
                <a:cubicBezTo>
                  <a:pt x="2747" y="2621"/>
                  <a:pt x="2836" y="2591"/>
                  <a:pt x="2913" y="2569"/>
                </a:cubicBezTo>
                <a:close/>
                <a:moveTo>
                  <a:pt x="7548" y="2693"/>
                </a:moveTo>
                <a:cubicBezTo>
                  <a:pt x="7614" y="2770"/>
                  <a:pt x="7697" y="2872"/>
                  <a:pt x="7763" y="2979"/>
                </a:cubicBezTo>
                <a:cubicBezTo>
                  <a:pt x="7661" y="3028"/>
                  <a:pt x="7548" y="3080"/>
                  <a:pt x="7430" y="3135"/>
                </a:cubicBezTo>
                <a:cubicBezTo>
                  <a:pt x="7381" y="3020"/>
                  <a:pt x="7315" y="2907"/>
                  <a:pt x="7257" y="2806"/>
                </a:cubicBezTo>
                <a:cubicBezTo>
                  <a:pt x="7345" y="2777"/>
                  <a:pt x="7441" y="2734"/>
                  <a:pt x="7548" y="2693"/>
                </a:cubicBezTo>
                <a:close/>
                <a:moveTo>
                  <a:pt x="4629" y="2544"/>
                </a:moveTo>
                <a:cubicBezTo>
                  <a:pt x="4730" y="2569"/>
                  <a:pt x="4820" y="2586"/>
                  <a:pt x="4915" y="2604"/>
                </a:cubicBezTo>
                <a:cubicBezTo>
                  <a:pt x="4862" y="2759"/>
                  <a:pt x="4802" y="2956"/>
                  <a:pt x="4742" y="3158"/>
                </a:cubicBezTo>
                <a:cubicBezTo>
                  <a:pt x="4629" y="3135"/>
                  <a:pt x="4510" y="3110"/>
                  <a:pt x="4397" y="3080"/>
                </a:cubicBezTo>
                <a:cubicBezTo>
                  <a:pt x="4469" y="2890"/>
                  <a:pt x="4551" y="2712"/>
                  <a:pt x="4629" y="2544"/>
                </a:cubicBezTo>
                <a:close/>
                <a:moveTo>
                  <a:pt x="6160" y="2657"/>
                </a:moveTo>
                <a:cubicBezTo>
                  <a:pt x="6160" y="2819"/>
                  <a:pt x="6166" y="2962"/>
                  <a:pt x="6171" y="3105"/>
                </a:cubicBezTo>
                <a:cubicBezTo>
                  <a:pt x="6077" y="3122"/>
                  <a:pt x="5976" y="3140"/>
                  <a:pt x="5885" y="3158"/>
                </a:cubicBezTo>
                <a:cubicBezTo>
                  <a:pt x="5885" y="3015"/>
                  <a:pt x="5885" y="2849"/>
                  <a:pt x="5898" y="2682"/>
                </a:cubicBezTo>
                <a:cubicBezTo>
                  <a:pt x="5981" y="2676"/>
                  <a:pt x="6071" y="2670"/>
                  <a:pt x="6160" y="2657"/>
                </a:cubicBezTo>
                <a:close/>
                <a:moveTo>
                  <a:pt x="1662" y="2634"/>
                </a:moveTo>
                <a:lnTo>
                  <a:pt x="1662" y="2634"/>
                </a:lnTo>
                <a:cubicBezTo>
                  <a:pt x="1656" y="2783"/>
                  <a:pt x="1656" y="2926"/>
                  <a:pt x="1656" y="3050"/>
                </a:cubicBezTo>
                <a:cubicBezTo>
                  <a:pt x="1590" y="3080"/>
                  <a:pt x="1519" y="3116"/>
                  <a:pt x="1453" y="3146"/>
                </a:cubicBezTo>
                <a:lnTo>
                  <a:pt x="1381" y="3182"/>
                </a:lnTo>
                <a:cubicBezTo>
                  <a:pt x="1370" y="3075"/>
                  <a:pt x="1364" y="2932"/>
                  <a:pt x="1359" y="2777"/>
                </a:cubicBezTo>
                <a:lnTo>
                  <a:pt x="1447" y="2734"/>
                </a:lnTo>
                <a:cubicBezTo>
                  <a:pt x="1519" y="2699"/>
                  <a:pt x="1590" y="2670"/>
                  <a:pt x="1662" y="2634"/>
                </a:cubicBezTo>
                <a:close/>
                <a:moveTo>
                  <a:pt x="589" y="2693"/>
                </a:moveTo>
                <a:cubicBezTo>
                  <a:pt x="595" y="2806"/>
                  <a:pt x="614" y="2926"/>
                  <a:pt x="638" y="3063"/>
                </a:cubicBezTo>
                <a:cubicBezTo>
                  <a:pt x="548" y="3099"/>
                  <a:pt x="446" y="3140"/>
                  <a:pt x="339" y="3188"/>
                </a:cubicBezTo>
                <a:cubicBezTo>
                  <a:pt x="309" y="3056"/>
                  <a:pt x="286" y="2937"/>
                  <a:pt x="268" y="2824"/>
                </a:cubicBezTo>
                <a:cubicBezTo>
                  <a:pt x="363" y="2783"/>
                  <a:pt x="459" y="2747"/>
                  <a:pt x="589" y="2693"/>
                </a:cubicBezTo>
                <a:close/>
                <a:moveTo>
                  <a:pt x="5588" y="2682"/>
                </a:moveTo>
                <a:cubicBezTo>
                  <a:pt x="5633" y="2684"/>
                  <a:pt x="5679" y="2686"/>
                  <a:pt x="5725" y="2686"/>
                </a:cubicBezTo>
                <a:cubicBezTo>
                  <a:pt x="5771" y="2686"/>
                  <a:pt x="5818" y="2684"/>
                  <a:pt x="5863" y="2682"/>
                </a:cubicBezTo>
                <a:lnTo>
                  <a:pt x="5863" y="2682"/>
                </a:lnTo>
                <a:cubicBezTo>
                  <a:pt x="5850" y="2855"/>
                  <a:pt x="5850" y="3020"/>
                  <a:pt x="5850" y="3163"/>
                </a:cubicBezTo>
                <a:cubicBezTo>
                  <a:pt x="5737" y="3176"/>
                  <a:pt x="5630" y="3188"/>
                  <a:pt x="5522" y="3193"/>
                </a:cubicBezTo>
                <a:cubicBezTo>
                  <a:pt x="5547" y="3003"/>
                  <a:pt x="5564" y="2836"/>
                  <a:pt x="5588" y="2682"/>
                </a:cubicBezTo>
                <a:close/>
                <a:moveTo>
                  <a:pt x="4950" y="2610"/>
                </a:moveTo>
                <a:cubicBezTo>
                  <a:pt x="5046" y="2627"/>
                  <a:pt x="5148" y="2646"/>
                  <a:pt x="5236" y="2657"/>
                </a:cubicBezTo>
                <a:cubicBezTo>
                  <a:pt x="5195" y="2836"/>
                  <a:pt x="5153" y="3020"/>
                  <a:pt x="5118" y="3199"/>
                </a:cubicBezTo>
                <a:cubicBezTo>
                  <a:pt x="5005" y="3193"/>
                  <a:pt x="4892" y="3182"/>
                  <a:pt x="4777" y="3163"/>
                </a:cubicBezTo>
                <a:cubicBezTo>
                  <a:pt x="4837" y="2962"/>
                  <a:pt x="4897" y="2764"/>
                  <a:pt x="4950" y="2610"/>
                </a:cubicBezTo>
                <a:close/>
                <a:moveTo>
                  <a:pt x="5272" y="2657"/>
                </a:moveTo>
                <a:cubicBezTo>
                  <a:pt x="5368" y="2670"/>
                  <a:pt x="5464" y="2676"/>
                  <a:pt x="5552" y="2682"/>
                </a:cubicBezTo>
                <a:cubicBezTo>
                  <a:pt x="5528" y="2836"/>
                  <a:pt x="5511" y="3003"/>
                  <a:pt x="5487" y="3199"/>
                </a:cubicBezTo>
                <a:cubicBezTo>
                  <a:pt x="5430" y="3203"/>
                  <a:pt x="5375" y="3204"/>
                  <a:pt x="5320" y="3204"/>
                </a:cubicBezTo>
                <a:cubicBezTo>
                  <a:pt x="5265" y="3204"/>
                  <a:pt x="5210" y="3203"/>
                  <a:pt x="5153" y="3199"/>
                </a:cubicBezTo>
                <a:cubicBezTo>
                  <a:pt x="5189" y="3020"/>
                  <a:pt x="5231" y="2842"/>
                  <a:pt x="5272" y="2657"/>
                </a:cubicBezTo>
                <a:close/>
                <a:moveTo>
                  <a:pt x="2621" y="2670"/>
                </a:moveTo>
                <a:lnTo>
                  <a:pt x="2621" y="2670"/>
                </a:lnTo>
                <a:cubicBezTo>
                  <a:pt x="2591" y="2819"/>
                  <a:pt x="2561" y="2967"/>
                  <a:pt x="2532" y="3116"/>
                </a:cubicBezTo>
                <a:cubicBezTo>
                  <a:pt x="2461" y="3140"/>
                  <a:pt x="2390" y="3171"/>
                  <a:pt x="2305" y="3206"/>
                </a:cubicBezTo>
                <a:cubicBezTo>
                  <a:pt x="2324" y="3080"/>
                  <a:pt x="2335" y="2956"/>
                  <a:pt x="2354" y="2836"/>
                </a:cubicBezTo>
                <a:lnTo>
                  <a:pt x="2359" y="2770"/>
                </a:lnTo>
                <a:cubicBezTo>
                  <a:pt x="2448" y="2729"/>
                  <a:pt x="2538" y="2699"/>
                  <a:pt x="2621" y="2670"/>
                </a:cubicBezTo>
                <a:close/>
                <a:moveTo>
                  <a:pt x="7221" y="2819"/>
                </a:moveTo>
                <a:cubicBezTo>
                  <a:pt x="7280" y="2920"/>
                  <a:pt x="7345" y="3039"/>
                  <a:pt x="7394" y="3152"/>
                </a:cubicBezTo>
                <a:cubicBezTo>
                  <a:pt x="7274" y="3206"/>
                  <a:pt x="7167" y="3259"/>
                  <a:pt x="7059" y="3301"/>
                </a:cubicBezTo>
                <a:cubicBezTo>
                  <a:pt x="7024" y="3176"/>
                  <a:pt x="6976" y="3045"/>
                  <a:pt x="6922" y="2926"/>
                </a:cubicBezTo>
                <a:cubicBezTo>
                  <a:pt x="7018" y="2896"/>
                  <a:pt x="7114" y="2860"/>
                  <a:pt x="7221" y="2819"/>
                </a:cubicBezTo>
                <a:close/>
                <a:moveTo>
                  <a:pt x="1323" y="2794"/>
                </a:moveTo>
                <a:cubicBezTo>
                  <a:pt x="1329" y="2943"/>
                  <a:pt x="1334" y="3092"/>
                  <a:pt x="1346" y="3199"/>
                </a:cubicBezTo>
                <a:cubicBezTo>
                  <a:pt x="1263" y="3242"/>
                  <a:pt x="1167" y="3289"/>
                  <a:pt x="1067" y="3336"/>
                </a:cubicBezTo>
                <a:cubicBezTo>
                  <a:pt x="1054" y="3223"/>
                  <a:pt x="1031" y="3080"/>
                  <a:pt x="1013" y="2932"/>
                </a:cubicBezTo>
                <a:cubicBezTo>
                  <a:pt x="1120" y="2890"/>
                  <a:pt x="1227" y="2836"/>
                  <a:pt x="1323" y="2794"/>
                </a:cubicBezTo>
                <a:close/>
                <a:moveTo>
                  <a:pt x="2324" y="2783"/>
                </a:moveTo>
                <a:lnTo>
                  <a:pt x="2318" y="2830"/>
                </a:lnTo>
                <a:cubicBezTo>
                  <a:pt x="2299" y="2956"/>
                  <a:pt x="2288" y="3092"/>
                  <a:pt x="2269" y="3223"/>
                </a:cubicBezTo>
                <a:cubicBezTo>
                  <a:pt x="2186" y="3259"/>
                  <a:pt x="2091" y="3301"/>
                  <a:pt x="1996" y="3349"/>
                </a:cubicBezTo>
                <a:cubicBezTo>
                  <a:pt x="1996" y="3212"/>
                  <a:pt x="1996" y="3075"/>
                  <a:pt x="2008" y="2937"/>
                </a:cubicBezTo>
                <a:lnTo>
                  <a:pt x="2008" y="2926"/>
                </a:lnTo>
                <a:cubicBezTo>
                  <a:pt x="2121" y="2872"/>
                  <a:pt x="2222" y="2824"/>
                  <a:pt x="2324" y="2783"/>
                </a:cubicBezTo>
                <a:close/>
                <a:moveTo>
                  <a:pt x="3521" y="2943"/>
                </a:moveTo>
                <a:cubicBezTo>
                  <a:pt x="3468" y="3099"/>
                  <a:pt x="3419" y="3248"/>
                  <a:pt x="3383" y="3385"/>
                </a:cubicBezTo>
                <a:cubicBezTo>
                  <a:pt x="3312" y="3385"/>
                  <a:pt x="3247" y="3385"/>
                  <a:pt x="3176" y="3391"/>
                </a:cubicBezTo>
                <a:cubicBezTo>
                  <a:pt x="3205" y="3253"/>
                  <a:pt x="3247" y="3110"/>
                  <a:pt x="3300" y="2956"/>
                </a:cubicBezTo>
                <a:cubicBezTo>
                  <a:pt x="3378" y="2949"/>
                  <a:pt x="3449" y="2943"/>
                  <a:pt x="3521" y="2943"/>
                </a:cubicBezTo>
                <a:close/>
                <a:moveTo>
                  <a:pt x="3562" y="2943"/>
                </a:moveTo>
                <a:cubicBezTo>
                  <a:pt x="3633" y="2943"/>
                  <a:pt x="3699" y="2949"/>
                  <a:pt x="3771" y="2956"/>
                </a:cubicBezTo>
                <a:cubicBezTo>
                  <a:pt x="3705" y="3116"/>
                  <a:pt x="3658" y="3265"/>
                  <a:pt x="3622" y="3414"/>
                </a:cubicBezTo>
                <a:cubicBezTo>
                  <a:pt x="3551" y="3402"/>
                  <a:pt x="3485" y="3391"/>
                  <a:pt x="3419" y="3391"/>
                </a:cubicBezTo>
                <a:cubicBezTo>
                  <a:pt x="3455" y="3248"/>
                  <a:pt x="3503" y="3105"/>
                  <a:pt x="3562" y="2943"/>
                </a:cubicBezTo>
                <a:close/>
                <a:moveTo>
                  <a:pt x="3259" y="2962"/>
                </a:moveTo>
                <a:cubicBezTo>
                  <a:pt x="3212" y="3116"/>
                  <a:pt x="3169" y="3259"/>
                  <a:pt x="3140" y="3396"/>
                </a:cubicBezTo>
                <a:cubicBezTo>
                  <a:pt x="3074" y="3396"/>
                  <a:pt x="3014" y="3408"/>
                  <a:pt x="2954" y="3421"/>
                </a:cubicBezTo>
                <a:cubicBezTo>
                  <a:pt x="2990" y="3283"/>
                  <a:pt x="3026" y="3146"/>
                  <a:pt x="3074" y="2992"/>
                </a:cubicBezTo>
                <a:cubicBezTo>
                  <a:pt x="3140" y="2979"/>
                  <a:pt x="3199" y="2967"/>
                  <a:pt x="3259" y="2962"/>
                </a:cubicBezTo>
                <a:close/>
                <a:moveTo>
                  <a:pt x="6894" y="2937"/>
                </a:moveTo>
                <a:cubicBezTo>
                  <a:pt x="6941" y="3063"/>
                  <a:pt x="6994" y="3188"/>
                  <a:pt x="7029" y="3313"/>
                </a:cubicBezTo>
                <a:cubicBezTo>
                  <a:pt x="6894" y="3372"/>
                  <a:pt x="6768" y="3426"/>
                  <a:pt x="6649" y="3468"/>
                </a:cubicBezTo>
                <a:lnTo>
                  <a:pt x="6636" y="3426"/>
                </a:lnTo>
                <a:cubicBezTo>
                  <a:pt x="6613" y="3349"/>
                  <a:pt x="6595" y="3278"/>
                  <a:pt x="6583" y="3218"/>
                </a:cubicBezTo>
                <a:cubicBezTo>
                  <a:pt x="6578" y="3158"/>
                  <a:pt x="6565" y="3099"/>
                  <a:pt x="6553" y="3045"/>
                </a:cubicBezTo>
                <a:cubicBezTo>
                  <a:pt x="6660" y="3009"/>
                  <a:pt x="6773" y="2979"/>
                  <a:pt x="6894" y="2937"/>
                </a:cubicBezTo>
                <a:close/>
                <a:moveTo>
                  <a:pt x="983" y="2949"/>
                </a:moveTo>
                <a:cubicBezTo>
                  <a:pt x="995" y="3099"/>
                  <a:pt x="1018" y="3242"/>
                  <a:pt x="1037" y="3349"/>
                </a:cubicBezTo>
                <a:cubicBezTo>
                  <a:pt x="988" y="3372"/>
                  <a:pt x="947" y="3391"/>
                  <a:pt x="905" y="3408"/>
                </a:cubicBezTo>
                <a:cubicBezTo>
                  <a:pt x="858" y="3432"/>
                  <a:pt x="810" y="3456"/>
                  <a:pt x="762" y="3474"/>
                </a:cubicBezTo>
                <a:cubicBezTo>
                  <a:pt x="732" y="3355"/>
                  <a:pt x="702" y="3218"/>
                  <a:pt x="679" y="3080"/>
                </a:cubicBezTo>
                <a:lnTo>
                  <a:pt x="768" y="3045"/>
                </a:lnTo>
                <a:lnTo>
                  <a:pt x="845" y="3009"/>
                </a:lnTo>
                <a:cubicBezTo>
                  <a:pt x="888" y="2992"/>
                  <a:pt x="935" y="2973"/>
                  <a:pt x="983" y="2949"/>
                </a:cubicBezTo>
                <a:close/>
                <a:moveTo>
                  <a:pt x="3039" y="3003"/>
                </a:moveTo>
                <a:lnTo>
                  <a:pt x="3039" y="3003"/>
                </a:lnTo>
                <a:cubicBezTo>
                  <a:pt x="2990" y="3152"/>
                  <a:pt x="2949" y="3295"/>
                  <a:pt x="2913" y="3426"/>
                </a:cubicBezTo>
                <a:cubicBezTo>
                  <a:pt x="2854" y="3438"/>
                  <a:pt x="2788" y="3456"/>
                  <a:pt x="2723" y="3474"/>
                </a:cubicBezTo>
                <a:cubicBezTo>
                  <a:pt x="2753" y="3342"/>
                  <a:pt x="2783" y="3206"/>
                  <a:pt x="2824" y="3056"/>
                </a:cubicBezTo>
                <a:cubicBezTo>
                  <a:pt x="2896" y="3033"/>
                  <a:pt x="2967" y="3015"/>
                  <a:pt x="3039" y="3003"/>
                </a:cubicBezTo>
                <a:close/>
                <a:moveTo>
                  <a:pt x="3806" y="2962"/>
                </a:moveTo>
                <a:cubicBezTo>
                  <a:pt x="3878" y="2973"/>
                  <a:pt x="3949" y="2985"/>
                  <a:pt x="4021" y="3003"/>
                </a:cubicBezTo>
                <a:cubicBezTo>
                  <a:pt x="3955" y="3171"/>
                  <a:pt x="3902" y="3325"/>
                  <a:pt x="3861" y="3474"/>
                </a:cubicBezTo>
                <a:cubicBezTo>
                  <a:pt x="3795" y="3449"/>
                  <a:pt x="3724" y="3432"/>
                  <a:pt x="3652" y="3421"/>
                </a:cubicBezTo>
                <a:cubicBezTo>
                  <a:pt x="3694" y="3271"/>
                  <a:pt x="3741" y="3122"/>
                  <a:pt x="3806" y="2962"/>
                </a:cubicBezTo>
                <a:close/>
                <a:moveTo>
                  <a:pt x="1972" y="2943"/>
                </a:moveTo>
                <a:cubicBezTo>
                  <a:pt x="1961" y="3080"/>
                  <a:pt x="1961" y="3223"/>
                  <a:pt x="1961" y="3366"/>
                </a:cubicBezTo>
                <a:cubicBezTo>
                  <a:pt x="1889" y="3402"/>
                  <a:pt x="1810" y="3438"/>
                  <a:pt x="1716" y="3485"/>
                </a:cubicBezTo>
                <a:lnTo>
                  <a:pt x="1716" y="3468"/>
                </a:lnTo>
                <a:cubicBezTo>
                  <a:pt x="1703" y="3331"/>
                  <a:pt x="1697" y="3199"/>
                  <a:pt x="1692" y="3075"/>
                </a:cubicBezTo>
                <a:cubicBezTo>
                  <a:pt x="1799" y="3020"/>
                  <a:pt x="1889" y="2979"/>
                  <a:pt x="1972" y="2943"/>
                </a:cubicBezTo>
                <a:close/>
                <a:moveTo>
                  <a:pt x="7780" y="3009"/>
                </a:moveTo>
                <a:cubicBezTo>
                  <a:pt x="7846" y="3116"/>
                  <a:pt x="7876" y="3206"/>
                  <a:pt x="7882" y="3283"/>
                </a:cubicBezTo>
                <a:lnTo>
                  <a:pt x="7882" y="3336"/>
                </a:lnTo>
                <a:cubicBezTo>
                  <a:pt x="7763" y="3396"/>
                  <a:pt x="7644" y="3456"/>
                  <a:pt x="7518" y="3515"/>
                </a:cubicBezTo>
                <a:lnTo>
                  <a:pt x="7518" y="3485"/>
                </a:lnTo>
                <a:cubicBezTo>
                  <a:pt x="7518" y="3396"/>
                  <a:pt x="7494" y="3289"/>
                  <a:pt x="7441" y="3171"/>
                </a:cubicBezTo>
                <a:cubicBezTo>
                  <a:pt x="7560" y="3116"/>
                  <a:pt x="7680" y="3056"/>
                  <a:pt x="7780" y="3009"/>
                </a:cubicBezTo>
                <a:close/>
                <a:moveTo>
                  <a:pt x="2783" y="3069"/>
                </a:moveTo>
                <a:lnTo>
                  <a:pt x="2783" y="3069"/>
                </a:lnTo>
                <a:cubicBezTo>
                  <a:pt x="2747" y="3218"/>
                  <a:pt x="2711" y="3355"/>
                  <a:pt x="2681" y="3485"/>
                </a:cubicBezTo>
                <a:cubicBezTo>
                  <a:pt x="2615" y="3509"/>
                  <a:pt x="2550" y="3534"/>
                  <a:pt x="2484" y="3557"/>
                </a:cubicBezTo>
                <a:cubicBezTo>
                  <a:pt x="2508" y="3421"/>
                  <a:pt x="2538" y="3283"/>
                  <a:pt x="2561" y="3152"/>
                </a:cubicBezTo>
                <a:lnTo>
                  <a:pt x="2568" y="3140"/>
                </a:lnTo>
                <a:cubicBezTo>
                  <a:pt x="2640" y="3110"/>
                  <a:pt x="2711" y="3086"/>
                  <a:pt x="2783" y="3069"/>
                </a:cubicBezTo>
                <a:close/>
                <a:moveTo>
                  <a:pt x="4057" y="3009"/>
                </a:moveTo>
                <a:cubicBezTo>
                  <a:pt x="4098" y="3020"/>
                  <a:pt x="4147" y="3039"/>
                  <a:pt x="4194" y="3050"/>
                </a:cubicBezTo>
                <a:cubicBezTo>
                  <a:pt x="4248" y="3069"/>
                  <a:pt x="4301" y="3086"/>
                  <a:pt x="4348" y="3105"/>
                </a:cubicBezTo>
                <a:cubicBezTo>
                  <a:pt x="4284" y="3283"/>
                  <a:pt x="4230" y="3444"/>
                  <a:pt x="4194" y="3599"/>
                </a:cubicBezTo>
                <a:cubicBezTo>
                  <a:pt x="4134" y="3581"/>
                  <a:pt x="4081" y="3557"/>
                  <a:pt x="4027" y="3534"/>
                </a:cubicBezTo>
                <a:cubicBezTo>
                  <a:pt x="3985" y="3515"/>
                  <a:pt x="3938" y="3498"/>
                  <a:pt x="3897" y="3485"/>
                </a:cubicBezTo>
                <a:cubicBezTo>
                  <a:pt x="3938" y="3331"/>
                  <a:pt x="3985" y="3176"/>
                  <a:pt x="4057" y="3009"/>
                </a:cubicBezTo>
                <a:close/>
                <a:moveTo>
                  <a:pt x="6517" y="3050"/>
                </a:moveTo>
                <a:cubicBezTo>
                  <a:pt x="6529" y="3110"/>
                  <a:pt x="6542" y="3163"/>
                  <a:pt x="6547" y="3223"/>
                </a:cubicBezTo>
                <a:cubicBezTo>
                  <a:pt x="6559" y="3283"/>
                  <a:pt x="6578" y="3361"/>
                  <a:pt x="6600" y="3438"/>
                </a:cubicBezTo>
                <a:lnTo>
                  <a:pt x="6613" y="3479"/>
                </a:lnTo>
                <a:cubicBezTo>
                  <a:pt x="6487" y="3528"/>
                  <a:pt x="6369" y="3564"/>
                  <a:pt x="6256" y="3599"/>
                </a:cubicBezTo>
                <a:lnTo>
                  <a:pt x="6256" y="3592"/>
                </a:lnTo>
                <a:cubicBezTo>
                  <a:pt x="6237" y="3498"/>
                  <a:pt x="6226" y="3408"/>
                  <a:pt x="6220" y="3325"/>
                </a:cubicBezTo>
                <a:cubicBezTo>
                  <a:pt x="6214" y="3265"/>
                  <a:pt x="6214" y="3199"/>
                  <a:pt x="6207" y="3135"/>
                </a:cubicBezTo>
                <a:cubicBezTo>
                  <a:pt x="6309" y="3110"/>
                  <a:pt x="6410" y="3080"/>
                  <a:pt x="6517" y="3050"/>
                </a:cubicBezTo>
                <a:close/>
                <a:moveTo>
                  <a:pt x="644" y="3099"/>
                </a:moveTo>
                <a:cubicBezTo>
                  <a:pt x="674" y="3235"/>
                  <a:pt x="702" y="3372"/>
                  <a:pt x="727" y="3492"/>
                </a:cubicBezTo>
                <a:cubicBezTo>
                  <a:pt x="625" y="3534"/>
                  <a:pt x="536" y="3569"/>
                  <a:pt x="452" y="3605"/>
                </a:cubicBezTo>
                <a:cubicBezTo>
                  <a:pt x="423" y="3492"/>
                  <a:pt x="381" y="3361"/>
                  <a:pt x="345" y="3223"/>
                </a:cubicBezTo>
                <a:cubicBezTo>
                  <a:pt x="452" y="3176"/>
                  <a:pt x="554" y="3135"/>
                  <a:pt x="644" y="3099"/>
                </a:cubicBezTo>
                <a:close/>
                <a:moveTo>
                  <a:pt x="1656" y="3086"/>
                </a:moveTo>
                <a:cubicBezTo>
                  <a:pt x="1662" y="3212"/>
                  <a:pt x="1667" y="3336"/>
                  <a:pt x="1680" y="3468"/>
                </a:cubicBezTo>
                <a:lnTo>
                  <a:pt x="1680" y="3504"/>
                </a:lnTo>
                <a:cubicBezTo>
                  <a:pt x="1632" y="3528"/>
                  <a:pt x="1579" y="3557"/>
                  <a:pt x="1532" y="3581"/>
                </a:cubicBezTo>
                <a:lnTo>
                  <a:pt x="1436" y="3628"/>
                </a:lnTo>
                <a:lnTo>
                  <a:pt x="1436" y="3599"/>
                </a:lnTo>
                <a:cubicBezTo>
                  <a:pt x="1411" y="3474"/>
                  <a:pt x="1394" y="3355"/>
                  <a:pt x="1389" y="3248"/>
                </a:cubicBezTo>
                <a:lnTo>
                  <a:pt x="1381" y="3223"/>
                </a:lnTo>
                <a:lnTo>
                  <a:pt x="1472" y="3182"/>
                </a:lnTo>
                <a:cubicBezTo>
                  <a:pt x="1532" y="3152"/>
                  <a:pt x="1596" y="3122"/>
                  <a:pt x="1656" y="3086"/>
                </a:cubicBezTo>
                <a:close/>
                <a:moveTo>
                  <a:pt x="2525" y="3158"/>
                </a:moveTo>
                <a:cubicBezTo>
                  <a:pt x="2497" y="3295"/>
                  <a:pt x="2472" y="3432"/>
                  <a:pt x="2442" y="3575"/>
                </a:cubicBezTo>
                <a:cubicBezTo>
                  <a:pt x="2377" y="3599"/>
                  <a:pt x="2311" y="3628"/>
                  <a:pt x="2247" y="3658"/>
                </a:cubicBezTo>
                <a:cubicBezTo>
                  <a:pt x="2264" y="3534"/>
                  <a:pt x="2282" y="3402"/>
                  <a:pt x="2299" y="3248"/>
                </a:cubicBezTo>
                <a:cubicBezTo>
                  <a:pt x="2382" y="3212"/>
                  <a:pt x="2454" y="3182"/>
                  <a:pt x="2525" y="3158"/>
                </a:cubicBezTo>
                <a:close/>
                <a:moveTo>
                  <a:pt x="6171" y="3140"/>
                </a:moveTo>
                <a:cubicBezTo>
                  <a:pt x="6179" y="3206"/>
                  <a:pt x="6179" y="3265"/>
                  <a:pt x="6184" y="3331"/>
                </a:cubicBezTo>
                <a:cubicBezTo>
                  <a:pt x="6190" y="3408"/>
                  <a:pt x="6201" y="3498"/>
                  <a:pt x="6220" y="3592"/>
                </a:cubicBezTo>
                <a:lnTo>
                  <a:pt x="6220" y="3611"/>
                </a:lnTo>
                <a:cubicBezTo>
                  <a:pt x="6107" y="3641"/>
                  <a:pt x="6000" y="3671"/>
                  <a:pt x="5893" y="3694"/>
                </a:cubicBezTo>
                <a:cubicBezTo>
                  <a:pt x="5893" y="3575"/>
                  <a:pt x="5885" y="3456"/>
                  <a:pt x="5885" y="3342"/>
                </a:cubicBezTo>
                <a:lnTo>
                  <a:pt x="5885" y="3336"/>
                </a:lnTo>
                <a:lnTo>
                  <a:pt x="5885" y="3193"/>
                </a:lnTo>
                <a:cubicBezTo>
                  <a:pt x="5981" y="3176"/>
                  <a:pt x="6077" y="3158"/>
                  <a:pt x="6171" y="3140"/>
                </a:cubicBezTo>
                <a:close/>
                <a:moveTo>
                  <a:pt x="7411" y="3188"/>
                </a:moveTo>
                <a:cubicBezTo>
                  <a:pt x="7458" y="3301"/>
                  <a:pt x="7483" y="3402"/>
                  <a:pt x="7483" y="3485"/>
                </a:cubicBezTo>
                <a:lnTo>
                  <a:pt x="7483" y="3534"/>
                </a:lnTo>
                <a:cubicBezTo>
                  <a:pt x="7351" y="3599"/>
                  <a:pt x="7238" y="3652"/>
                  <a:pt x="7131" y="3707"/>
                </a:cubicBezTo>
                <a:lnTo>
                  <a:pt x="7131" y="3700"/>
                </a:lnTo>
                <a:cubicBezTo>
                  <a:pt x="7131" y="3592"/>
                  <a:pt x="7114" y="3474"/>
                  <a:pt x="7072" y="3336"/>
                </a:cubicBezTo>
                <a:cubicBezTo>
                  <a:pt x="7179" y="3289"/>
                  <a:pt x="7287" y="3242"/>
                  <a:pt x="7411" y="3188"/>
                </a:cubicBezTo>
                <a:close/>
                <a:moveTo>
                  <a:pt x="4384" y="3110"/>
                </a:moveTo>
                <a:cubicBezTo>
                  <a:pt x="4499" y="3146"/>
                  <a:pt x="4617" y="3171"/>
                  <a:pt x="4730" y="3193"/>
                </a:cubicBezTo>
                <a:cubicBezTo>
                  <a:pt x="4683" y="3378"/>
                  <a:pt x="4642" y="3551"/>
                  <a:pt x="4611" y="3712"/>
                </a:cubicBezTo>
                <a:cubicBezTo>
                  <a:pt x="4480" y="3688"/>
                  <a:pt x="4348" y="3652"/>
                  <a:pt x="4224" y="3611"/>
                </a:cubicBezTo>
                <a:cubicBezTo>
                  <a:pt x="4265" y="3456"/>
                  <a:pt x="4313" y="3289"/>
                  <a:pt x="4384" y="3110"/>
                </a:cubicBezTo>
                <a:close/>
                <a:moveTo>
                  <a:pt x="5850" y="3199"/>
                </a:moveTo>
                <a:lnTo>
                  <a:pt x="5850" y="3342"/>
                </a:lnTo>
                <a:cubicBezTo>
                  <a:pt x="5850" y="3462"/>
                  <a:pt x="5857" y="3581"/>
                  <a:pt x="5857" y="3700"/>
                </a:cubicBezTo>
                <a:cubicBezTo>
                  <a:pt x="5725" y="3724"/>
                  <a:pt x="5600" y="3742"/>
                  <a:pt x="5481" y="3754"/>
                </a:cubicBezTo>
                <a:lnTo>
                  <a:pt x="5487" y="3677"/>
                </a:lnTo>
                <a:cubicBezTo>
                  <a:pt x="5499" y="3528"/>
                  <a:pt x="5505" y="3378"/>
                  <a:pt x="5522" y="3229"/>
                </a:cubicBezTo>
                <a:cubicBezTo>
                  <a:pt x="5630" y="3223"/>
                  <a:pt x="5737" y="3212"/>
                  <a:pt x="5850" y="3199"/>
                </a:cubicBezTo>
                <a:close/>
                <a:moveTo>
                  <a:pt x="3372" y="3421"/>
                </a:moveTo>
                <a:cubicBezTo>
                  <a:pt x="3348" y="3504"/>
                  <a:pt x="3330" y="3587"/>
                  <a:pt x="3312" y="3671"/>
                </a:cubicBezTo>
                <a:cubicBezTo>
                  <a:pt x="3306" y="3700"/>
                  <a:pt x="3306" y="3724"/>
                  <a:pt x="3300" y="3754"/>
                </a:cubicBezTo>
                <a:cubicBezTo>
                  <a:pt x="3281" y="3752"/>
                  <a:pt x="3261" y="3752"/>
                  <a:pt x="3241" y="3752"/>
                </a:cubicBezTo>
                <a:cubicBezTo>
                  <a:pt x="3193" y="3752"/>
                  <a:pt x="3144" y="3756"/>
                  <a:pt x="3097" y="3760"/>
                </a:cubicBezTo>
                <a:cubicBezTo>
                  <a:pt x="3104" y="3730"/>
                  <a:pt x="3110" y="3707"/>
                  <a:pt x="3116" y="3682"/>
                </a:cubicBezTo>
                <a:cubicBezTo>
                  <a:pt x="3127" y="3599"/>
                  <a:pt x="3146" y="3515"/>
                  <a:pt x="3163" y="3426"/>
                </a:cubicBezTo>
                <a:cubicBezTo>
                  <a:pt x="3235" y="3421"/>
                  <a:pt x="3306" y="3421"/>
                  <a:pt x="3372" y="3421"/>
                </a:cubicBezTo>
                <a:close/>
                <a:moveTo>
                  <a:pt x="4766" y="3193"/>
                </a:moveTo>
                <a:cubicBezTo>
                  <a:pt x="4879" y="3218"/>
                  <a:pt x="4999" y="3229"/>
                  <a:pt x="5112" y="3235"/>
                </a:cubicBezTo>
                <a:cubicBezTo>
                  <a:pt x="5082" y="3408"/>
                  <a:pt x="5052" y="3587"/>
                  <a:pt x="5028" y="3765"/>
                </a:cubicBezTo>
                <a:cubicBezTo>
                  <a:pt x="4897" y="3760"/>
                  <a:pt x="4766" y="3742"/>
                  <a:pt x="4642" y="3718"/>
                </a:cubicBezTo>
                <a:cubicBezTo>
                  <a:pt x="4677" y="3557"/>
                  <a:pt x="4713" y="3385"/>
                  <a:pt x="4766" y="3193"/>
                </a:cubicBezTo>
                <a:close/>
                <a:moveTo>
                  <a:pt x="5148" y="3235"/>
                </a:moveTo>
                <a:cubicBezTo>
                  <a:pt x="5204" y="3238"/>
                  <a:pt x="5261" y="3240"/>
                  <a:pt x="5317" y="3240"/>
                </a:cubicBezTo>
                <a:cubicBezTo>
                  <a:pt x="5374" y="3240"/>
                  <a:pt x="5430" y="3238"/>
                  <a:pt x="5487" y="3235"/>
                </a:cubicBezTo>
                <a:lnTo>
                  <a:pt x="5487" y="3235"/>
                </a:lnTo>
                <a:cubicBezTo>
                  <a:pt x="5469" y="3378"/>
                  <a:pt x="5464" y="3528"/>
                  <a:pt x="5451" y="3671"/>
                </a:cubicBezTo>
                <a:lnTo>
                  <a:pt x="5445" y="3760"/>
                </a:lnTo>
                <a:cubicBezTo>
                  <a:pt x="5352" y="3764"/>
                  <a:pt x="5263" y="3768"/>
                  <a:pt x="5174" y="3768"/>
                </a:cubicBezTo>
                <a:cubicBezTo>
                  <a:pt x="5137" y="3768"/>
                  <a:pt x="5100" y="3767"/>
                  <a:pt x="5063" y="3765"/>
                </a:cubicBezTo>
                <a:cubicBezTo>
                  <a:pt x="5088" y="3587"/>
                  <a:pt x="5118" y="3408"/>
                  <a:pt x="5148" y="3235"/>
                </a:cubicBezTo>
                <a:close/>
                <a:moveTo>
                  <a:pt x="1346" y="3242"/>
                </a:moveTo>
                <a:lnTo>
                  <a:pt x="1353" y="3253"/>
                </a:lnTo>
                <a:cubicBezTo>
                  <a:pt x="1359" y="3361"/>
                  <a:pt x="1376" y="3479"/>
                  <a:pt x="1400" y="3605"/>
                </a:cubicBezTo>
                <a:lnTo>
                  <a:pt x="1406" y="3647"/>
                </a:lnTo>
                <a:cubicBezTo>
                  <a:pt x="1329" y="3682"/>
                  <a:pt x="1246" y="3730"/>
                  <a:pt x="1156" y="3771"/>
                </a:cubicBezTo>
                <a:lnTo>
                  <a:pt x="1144" y="3707"/>
                </a:lnTo>
                <a:cubicBezTo>
                  <a:pt x="1114" y="3592"/>
                  <a:pt x="1090" y="3485"/>
                  <a:pt x="1078" y="3391"/>
                </a:cubicBezTo>
                <a:lnTo>
                  <a:pt x="1073" y="3372"/>
                </a:lnTo>
                <a:cubicBezTo>
                  <a:pt x="1167" y="3325"/>
                  <a:pt x="1263" y="3283"/>
                  <a:pt x="1346" y="3242"/>
                </a:cubicBezTo>
                <a:close/>
                <a:moveTo>
                  <a:pt x="2264" y="3265"/>
                </a:moveTo>
                <a:cubicBezTo>
                  <a:pt x="2247" y="3421"/>
                  <a:pt x="2222" y="3551"/>
                  <a:pt x="2204" y="3677"/>
                </a:cubicBezTo>
                <a:cubicBezTo>
                  <a:pt x="2132" y="3712"/>
                  <a:pt x="2061" y="3748"/>
                  <a:pt x="1983" y="3784"/>
                </a:cubicBezTo>
                <a:cubicBezTo>
                  <a:pt x="1996" y="3652"/>
                  <a:pt x="1996" y="3509"/>
                  <a:pt x="1996" y="3391"/>
                </a:cubicBezTo>
                <a:cubicBezTo>
                  <a:pt x="2091" y="3342"/>
                  <a:pt x="2181" y="3301"/>
                  <a:pt x="2264" y="3265"/>
                </a:cubicBezTo>
                <a:close/>
                <a:moveTo>
                  <a:pt x="3408" y="3426"/>
                </a:moveTo>
                <a:cubicBezTo>
                  <a:pt x="3473" y="3426"/>
                  <a:pt x="3545" y="3432"/>
                  <a:pt x="3611" y="3444"/>
                </a:cubicBezTo>
                <a:cubicBezTo>
                  <a:pt x="3586" y="3534"/>
                  <a:pt x="3569" y="3622"/>
                  <a:pt x="3551" y="3712"/>
                </a:cubicBezTo>
                <a:cubicBezTo>
                  <a:pt x="3551" y="3735"/>
                  <a:pt x="3545" y="3760"/>
                  <a:pt x="3539" y="3784"/>
                </a:cubicBezTo>
                <a:cubicBezTo>
                  <a:pt x="3473" y="3765"/>
                  <a:pt x="3402" y="3760"/>
                  <a:pt x="3336" y="3754"/>
                </a:cubicBezTo>
                <a:cubicBezTo>
                  <a:pt x="3342" y="3730"/>
                  <a:pt x="3342" y="3707"/>
                  <a:pt x="3348" y="3677"/>
                </a:cubicBezTo>
                <a:cubicBezTo>
                  <a:pt x="3366" y="3592"/>
                  <a:pt x="3383" y="3509"/>
                  <a:pt x="3408" y="3426"/>
                </a:cubicBezTo>
                <a:close/>
                <a:moveTo>
                  <a:pt x="3127" y="3432"/>
                </a:moveTo>
                <a:lnTo>
                  <a:pt x="3127" y="3432"/>
                </a:lnTo>
                <a:cubicBezTo>
                  <a:pt x="3110" y="3515"/>
                  <a:pt x="3092" y="3592"/>
                  <a:pt x="3080" y="3677"/>
                </a:cubicBezTo>
                <a:cubicBezTo>
                  <a:pt x="3074" y="3700"/>
                  <a:pt x="3069" y="3730"/>
                  <a:pt x="3062" y="3760"/>
                </a:cubicBezTo>
                <a:cubicBezTo>
                  <a:pt x="2997" y="3765"/>
                  <a:pt x="2937" y="3778"/>
                  <a:pt x="2871" y="3790"/>
                </a:cubicBezTo>
                <a:cubicBezTo>
                  <a:pt x="2871" y="3771"/>
                  <a:pt x="2877" y="3754"/>
                  <a:pt x="2883" y="3730"/>
                </a:cubicBezTo>
                <a:cubicBezTo>
                  <a:pt x="2901" y="3641"/>
                  <a:pt x="2919" y="3551"/>
                  <a:pt x="2943" y="3456"/>
                </a:cubicBezTo>
                <a:cubicBezTo>
                  <a:pt x="3009" y="3444"/>
                  <a:pt x="3069" y="3438"/>
                  <a:pt x="3127" y="3432"/>
                </a:cubicBezTo>
                <a:close/>
                <a:moveTo>
                  <a:pt x="7876" y="3378"/>
                </a:moveTo>
                <a:lnTo>
                  <a:pt x="7876" y="3378"/>
                </a:lnTo>
                <a:cubicBezTo>
                  <a:pt x="7859" y="3474"/>
                  <a:pt x="7804" y="3575"/>
                  <a:pt x="7721" y="3682"/>
                </a:cubicBezTo>
                <a:lnTo>
                  <a:pt x="7566" y="3754"/>
                </a:lnTo>
                <a:cubicBezTo>
                  <a:pt x="7513" y="3771"/>
                  <a:pt x="7458" y="3795"/>
                  <a:pt x="7400" y="3820"/>
                </a:cubicBezTo>
                <a:cubicBezTo>
                  <a:pt x="7465" y="3730"/>
                  <a:pt x="7501" y="3641"/>
                  <a:pt x="7513" y="3557"/>
                </a:cubicBezTo>
                <a:cubicBezTo>
                  <a:pt x="7637" y="3498"/>
                  <a:pt x="7763" y="3438"/>
                  <a:pt x="7876" y="3378"/>
                </a:cubicBezTo>
                <a:close/>
                <a:moveTo>
                  <a:pt x="3646" y="3449"/>
                </a:moveTo>
                <a:cubicBezTo>
                  <a:pt x="3718" y="3468"/>
                  <a:pt x="3784" y="3485"/>
                  <a:pt x="3855" y="3509"/>
                </a:cubicBezTo>
                <a:cubicBezTo>
                  <a:pt x="3831" y="3605"/>
                  <a:pt x="3806" y="3707"/>
                  <a:pt x="3795" y="3801"/>
                </a:cubicBezTo>
                <a:cubicBezTo>
                  <a:pt x="3789" y="3820"/>
                  <a:pt x="3789" y="3837"/>
                  <a:pt x="3784" y="3850"/>
                </a:cubicBezTo>
                <a:cubicBezTo>
                  <a:pt x="3718" y="3825"/>
                  <a:pt x="3646" y="3801"/>
                  <a:pt x="3575" y="3790"/>
                </a:cubicBezTo>
                <a:cubicBezTo>
                  <a:pt x="3581" y="3765"/>
                  <a:pt x="3581" y="3742"/>
                  <a:pt x="3586" y="3718"/>
                </a:cubicBezTo>
                <a:cubicBezTo>
                  <a:pt x="3605" y="3628"/>
                  <a:pt x="3622" y="3545"/>
                  <a:pt x="3646" y="3449"/>
                </a:cubicBezTo>
                <a:close/>
                <a:moveTo>
                  <a:pt x="2907" y="3468"/>
                </a:moveTo>
                <a:cubicBezTo>
                  <a:pt x="2883" y="3551"/>
                  <a:pt x="2866" y="3641"/>
                  <a:pt x="2847" y="3724"/>
                </a:cubicBezTo>
                <a:cubicBezTo>
                  <a:pt x="2841" y="3748"/>
                  <a:pt x="2836" y="3778"/>
                  <a:pt x="2830" y="3801"/>
                </a:cubicBezTo>
                <a:cubicBezTo>
                  <a:pt x="2770" y="3814"/>
                  <a:pt x="2704" y="3831"/>
                  <a:pt x="2640" y="3855"/>
                </a:cubicBezTo>
                <a:cubicBezTo>
                  <a:pt x="2640" y="3837"/>
                  <a:pt x="2645" y="3820"/>
                  <a:pt x="2651" y="3801"/>
                </a:cubicBezTo>
                <a:cubicBezTo>
                  <a:pt x="2668" y="3712"/>
                  <a:pt x="2687" y="3617"/>
                  <a:pt x="2711" y="3515"/>
                </a:cubicBezTo>
                <a:cubicBezTo>
                  <a:pt x="2776" y="3498"/>
                  <a:pt x="2841" y="3479"/>
                  <a:pt x="2907" y="3468"/>
                </a:cubicBezTo>
                <a:close/>
                <a:moveTo>
                  <a:pt x="7042" y="3349"/>
                </a:moveTo>
                <a:cubicBezTo>
                  <a:pt x="7078" y="3485"/>
                  <a:pt x="7095" y="3599"/>
                  <a:pt x="7095" y="3700"/>
                </a:cubicBezTo>
                <a:cubicBezTo>
                  <a:pt x="7095" y="3707"/>
                  <a:pt x="7095" y="3712"/>
                  <a:pt x="7089" y="3718"/>
                </a:cubicBezTo>
                <a:cubicBezTo>
                  <a:pt x="6958" y="3784"/>
                  <a:pt x="6833" y="3831"/>
                  <a:pt x="6715" y="3878"/>
                </a:cubicBezTo>
                <a:cubicBezTo>
                  <a:pt x="6721" y="3778"/>
                  <a:pt x="6690" y="3641"/>
                  <a:pt x="6655" y="3504"/>
                </a:cubicBezTo>
                <a:cubicBezTo>
                  <a:pt x="6779" y="3456"/>
                  <a:pt x="6905" y="3408"/>
                  <a:pt x="7042" y="3349"/>
                </a:cubicBezTo>
                <a:close/>
                <a:moveTo>
                  <a:pt x="1043" y="3385"/>
                </a:moveTo>
                <a:lnTo>
                  <a:pt x="1043" y="3396"/>
                </a:lnTo>
                <a:cubicBezTo>
                  <a:pt x="1054" y="3492"/>
                  <a:pt x="1084" y="3599"/>
                  <a:pt x="1108" y="3712"/>
                </a:cubicBezTo>
                <a:lnTo>
                  <a:pt x="1108" y="3718"/>
                </a:lnTo>
                <a:cubicBezTo>
                  <a:pt x="1114" y="3742"/>
                  <a:pt x="1120" y="3765"/>
                  <a:pt x="1126" y="3790"/>
                </a:cubicBezTo>
                <a:cubicBezTo>
                  <a:pt x="1078" y="3807"/>
                  <a:pt x="1037" y="3831"/>
                  <a:pt x="988" y="3850"/>
                </a:cubicBezTo>
                <a:cubicBezTo>
                  <a:pt x="953" y="3867"/>
                  <a:pt x="917" y="3885"/>
                  <a:pt x="875" y="3903"/>
                </a:cubicBezTo>
                <a:cubicBezTo>
                  <a:pt x="870" y="3873"/>
                  <a:pt x="858" y="3837"/>
                  <a:pt x="845" y="3807"/>
                </a:cubicBezTo>
                <a:cubicBezTo>
                  <a:pt x="817" y="3707"/>
                  <a:pt x="792" y="3611"/>
                  <a:pt x="774" y="3528"/>
                </a:cubicBezTo>
                <a:lnTo>
                  <a:pt x="768" y="3509"/>
                </a:lnTo>
                <a:cubicBezTo>
                  <a:pt x="817" y="3485"/>
                  <a:pt x="870" y="3468"/>
                  <a:pt x="917" y="3444"/>
                </a:cubicBezTo>
                <a:cubicBezTo>
                  <a:pt x="960" y="3426"/>
                  <a:pt x="1001" y="3408"/>
                  <a:pt x="1043" y="3385"/>
                </a:cubicBezTo>
                <a:close/>
                <a:moveTo>
                  <a:pt x="1961" y="3408"/>
                </a:moveTo>
                <a:cubicBezTo>
                  <a:pt x="1961" y="3528"/>
                  <a:pt x="1961" y="3671"/>
                  <a:pt x="1948" y="3807"/>
                </a:cubicBezTo>
                <a:cubicBezTo>
                  <a:pt x="1889" y="3837"/>
                  <a:pt x="1818" y="3873"/>
                  <a:pt x="1733" y="3921"/>
                </a:cubicBezTo>
                <a:cubicBezTo>
                  <a:pt x="1733" y="3790"/>
                  <a:pt x="1727" y="3652"/>
                  <a:pt x="1716" y="3528"/>
                </a:cubicBezTo>
                <a:cubicBezTo>
                  <a:pt x="1810" y="3479"/>
                  <a:pt x="1889" y="3438"/>
                  <a:pt x="1961" y="3408"/>
                </a:cubicBezTo>
                <a:close/>
                <a:moveTo>
                  <a:pt x="2668" y="3528"/>
                </a:moveTo>
                <a:lnTo>
                  <a:pt x="2668" y="3528"/>
                </a:lnTo>
                <a:cubicBezTo>
                  <a:pt x="2651" y="3622"/>
                  <a:pt x="2633" y="3712"/>
                  <a:pt x="2615" y="3795"/>
                </a:cubicBezTo>
                <a:cubicBezTo>
                  <a:pt x="2610" y="3820"/>
                  <a:pt x="2604" y="3843"/>
                  <a:pt x="2597" y="3867"/>
                </a:cubicBezTo>
                <a:cubicBezTo>
                  <a:pt x="2532" y="3891"/>
                  <a:pt x="2472" y="3914"/>
                  <a:pt x="2407" y="3944"/>
                </a:cubicBezTo>
                <a:cubicBezTo>
                  <a:pt x="2407" y="3927"/>
                  <a:pt x="2412" y="3914"/>
                  <a:pt x="2412" y="3903"/>
                </a:cubicBezTo>
                <a:cubicBezTo>
                  <a:pt x="2437" y="3801"/>
                  <a:pt x="2454" y="3700"/>
                  <a:pt x="2472" y="3599"/>
                </a:cubicBezTo>
                <a:cubicBezTo>
                  <a:pt x="2544" y="3575"/>
                  <a:pt x="2610" y="3551"/>
                  <a:pt x="2668" y="3528"/>
                </a:cubicBezTo>
                <a:close/>
                <a:moveTo>
                  <a:pt x="7477" y="3581"/>
                </a:moveTo>
                <a:lnTo>
                  <a:pt x="7477" y="3581"/>
                </a:lnTo>
                <a:cubicBezTo>
                  <a:pt x="7453" y="3664"/>
                  <a:pt x="7411" y="3754"/>
                  <a:pt x="7340" y="3850"/>
                </a:cubicBezTo>
                <a:cubicBezTo>
                  <a:pt x="7215" y="3903"/>
                  <a:pt x="7114" y="3944"/>
                  <a:pt x="7024" y="3980"/>
                </a:cubicBezTo>
                <a:cubicBezTo>
                  <a:pt x="7084" y="3897"/>
                  <a:pt x="7114" y="3820"/>
                  <a:pt x="7125" y="3742"/>
                </a:cubicBezTo>
                <a:cubicBezTo>
                  <a:pt x="7232" y="3694"/>
                  <a:pt x="7345" y="3641"/>
                  <a:pt x="7477" y="3581"/>
                </a:cubicBezTo>
                <a:close/>
                <a:moveTo>
                  <a:pt x="3891" y="3515"/>
                </a:moveTo>
                <a:cubicBezTo>
                  <a:pt x="3927" y="3534"/>
                  <a:pt x="3968" y="3551"/>
                  <a:pt x="4010" y="3564"/>
                </a:cubicBezTo>
                <a:cubicBezTo>
                  <a:pt x="4070" y="3592"/>
                  <a:pt x="4128" y="3611"/>
                  <a:pt x="4183" y="3635"/>
                </a:cubicBezTo>
                <a:cubicBezTo>
                  <a:pt x="4158" y="3754"/>
                  <a:pt x="4134" y="3867"/>
                  <a:pt x="4122" y="3980"/>
                </a:cubicBezTo>
                <a:lnTo>
                  <a:pt x="4122" y="3998"/>
                </a:lnTo>
                <a:cubicBezTo>
                  <a:pt x="4062" y="3974"/>
                  <a:pt x="3998" y="3944"/>
                  <a:pt x="3938" y="3914"/>
                </a:cubicBezTo>
                <a:cubicBezTo>
                  <a:pt x="3897" y="3897"/>
                  <a:pt x="3861" y="3878"/>
                  <a:pt x="3819" y="3861"/>
                </a:cubicBezTo>
                <a:cubicBezTo>
                  <a:pt x="3825" y="3843"/>
                  <a:pt x="3825" y="3825"/>
                  <a:pt x="3831" y="3807"/>
                </a:cubicBezTo>
                <a:cubicBezTo>
                  <a:pt x="3842" y="3712"/>
                  <a:pt x="3861" y="3617"/>
                  <a:pt x="3891" y="3515"/>
                </a:cubicBezTo>
                <a:close/>
                <a:moveTo>
                  <a:pt x="732" y="3528"/>
                </a:moveTo>
                <a:lnTo>
                  <a:pt x="738" y="3534"/>
                </a:lnTo>
                <a:cubicBezTo>
                  <a:pt x="757" y="3617"/>
                  <a:pt x="787" y="3712"/>
                  <a:pt x="817" y="3814"/>
                </a:cubicBezTo>
                <a:lnTo>
                  <a:pt x="817" y="3820"/>
                </a:lnTo>
                <a:cubicBezTo>
                  <a:pt x="828" y="3850"/>
                  <a:pt x="834" y="3885"/>
                  <a:pt x="845" y="3921"/>
                </a:cubicBezTo>
                <a:cubicBezTo>
                  <a:pt x="757" y="3957"/>
                  <a:pt x="674" y="3993"/>
                  <a:pt x="595" y="4021"/>
                </a:cubicBezTo>
                <a:cubicBezTo>
                  <a:pt x="578" y="3986"/>
                  <a:pt x="566" y="3944"/>
                  <a:pt x="554" y="3903"/>
                </a:cubicBezTo>
                <a:cubicBezTo>
                  <a:pt x="524" y="3825"/>
                  <a:pt x="501" y="3754"/>
                  <a:pt x="476" y="3682"/>
                </a:cubicBezTo>
                <a:lnTo>
                  <a:pt x="465" y="3641"/>
                </a:lnTo>
                <a:cubicBezTo>
                  <a:pt x="548" y="3605"/>
                  <a:pt x="638" y="3569"/>
                  <a:pt x="732" y="3528"/>
                </a:cubicBezTo>
                <a:close/>
                <a:moveTo>
                  <a:pt x="6619" y="3515"/>
                </a:moveTo>
                <a:cubicBezTo>
                  <a:pt x="6655" y="3647"/>
                  <a:pt x="6685" y="3784"/>
                  <a:pt x="6679" y="3885"/>
                </a:cubicBezTo>
                <a:lnTo>
                  <a:pt x="6679" y="3897"/>
                </a:lnTo>
                <a:cubicBezTo>
                  <a:pt x="6542" y="3944"/>
                  <a:pt x="6416" y="3993"/>
                  <a:pt x="6292" y="4028"/>
                </a:cubicBezTo>
                <a:cubicBezTo>
                  <a:pt x="6303" y="3914"/>
                  <a:pt x="6286" y="3778"/>
                  <a:pt x="6262" y="3635"/>
                </a:cubicBezTo>
                <a:cubicBezTo>
                  <a:pt x="6374" y="3599"/>
                  <a:pt x="6500" y="3564"/>
                  <a:pt x="6619" y="3515"/>
                </a:cubicBezTo>
                <a:close/>
                <a:moveTo>
                  <a:pt x="1686" y="3545"/>
                </a:moveTo>
                <a:cubicBezTo>
                  <a:pt x="1692" y="3671"/>
                  <a:pt x="1703" y="3807"/>
                  <a:pt x="1697" y="3938"/>
                </a:cubicBezTo>
                <a:lnTo>
                  <a:pt x="1609" y="3986"/>
                </a:lnTo>
                <a:cubicBezTo>
                  <a:pt x="1573" y="4010"/>
                  <a:pt x="1532" y="4034"/>
                  <a:pt x="1489" y="4051"/>
                </a:cubicBezTo>
                <a:cubicBezTo>
                  <a:pt x="1483" y="3927"/>
                  <a:pt x="1466" y="3790"/>
                  <a:pt x="1442" y="3664"/>
                </a:cubicBezTo>
                <a:lnTo>
                  <a:pt x="1549" y="3611"/>
                </a:lnTo>
                <a:cubicBezTo>
                  <a:pt x="1596" y="3587"/>
                  <a:pt x="1639" y="3569"/>
                  <a:pt x="1686" y="3545"/>
                </a:cubicBezTo>
                <a:close/>
                <a:moveTo>
                  <a:pt x="2437" y="3617"/>
                </a:moveTo>
                <a:lnTo>
                  <a:pt x="2437" y="3617"/>
                </a:lnTo>
                <a:cubicBezTo>
                  <a:pt x="2418" y="3707"/>
                  <a:pt x="2401" y="3801"/>
                  <a:pt x="2377" y="3891"/>
                </a:cubicBezTo>
                <a:cubicBezTo>
                  <a:pt x="2377" y="3914"/>
                  <a:pt x="2371" y="3938"/>
                  <a:pt x="2365" y="3963"/>
                </a:cubicBezTo>
                <a:cubicBezTo>
                  <a:pt x="2299" y="3986"/>
                  <a:pt x="2239" y="4021"/>
                  <a:pt x="2168" y="4051"/>
                </a:cubicBezTo>
                <a:cubicBezTo>
                  <a:pt x="2175" y="4040"/>
                  <a:pt x="2175" y="4028"/>
                  <a:pt x="2181" y="4016"/>
                </a:cubicBezTo>
                <a:cubicBezTo>
                  <a:pt x="2198" y="3914"/>
                  <a:pt x="2216" y="3814"/>
                  <a:pt x="2234" y="3700"/>
                </a:cubicBezTo>
                <a:cubicBezTo>
                  <a:pt x="2305" y="3671"/>
                  <a:pt x="2371" y="3641"/>
                  <a:pt x="2437" y="3617"/>
                </a:cubicBezTo>
                <a:close/>
                <a:moveTo>
                  <a:pt x="435" y="3652"/>
                </a:moveTo>
                <a:lnTo>
                  <a:pt x="446" y="3694"/>
                </a:lnTo>
                <a:cubicBezTo>
                  <a:pt x="465" y="3760"/>
                  <a:pt x="488" y="3837"/>
                  <a:pt x="518" y="3914"/>
                </a:cubicBezTo>
                <a:cubicBezTo>
                  <a:pt x="531" y="3957"/>
                  <a:pt x="548" y="3998"/>
                  <a:pt x="559" y="4040"/>
                </a:cubicBezTo>
                <a:cubicBezTo>
                  <a:pt x="482" y="4070"/>
                  <a:pt x="399" y="4100"/>
                  <a:pt x="322" y="4123"/>
                </a:cubicBezTo>
                <a:cubicBezTo>
                  <a:pt x="292" y="4057"/>
                  <a:pt x="268" y="3993"/>
                  <a:pt x="238" y="3927"/>
                </a:cubicBezTo>
                <a:cubicBezTo>
                  <a:pt x="215" y="3867"/>
                  <a:pt x="190" y="3807"/>
                  <a:pt x="166" y="3754"/>
                </a:cubicBezTo>
                <a:cubicBezTo>
                  <a:pt x="256" y="3724"/>
                  <a:pt x="339" y="3694"/>
                  <a:pt x="435" y="3652"/>
                </a:cubicBezTo>
                <a:close/>
                <a:moveTo>
                  <a:pt x="4218" y="3647"/>
                </a:moveTo>
                <a:cubicBezTo>
                  <a:pt x="4343" y="3688"/>
                  <a:pt x="4474" y="3724"/>
                  <a:pt x="4606" y="3748"/>
                </a:cubicBezTo>
                <a:cubicBezTo>
                  <a:pt x="4581" y="3878"/>
                  <a:pt x="4563" y="4010"/>
                  <a:pt x="4551" y="4136"/>
                </a:cubicBezTo>
                <a:cubicBezTo>
                  <a:pt x="4420" y="4100"/>
                  <a:pt x="4290" y="4064"/>
                  <a:pt x="4158" y="4010"/>
                </a:cubicBezTo>
                <a:lnTo>
                  <a:pt x="4158" y="3986"/>
                </a:lnTo>
                <a:cubicBezTo>
                  <a:pt x="4170" y="3878"/>
                  <a:pt x="4194" y="3760"/>
                  <a:pt x="4218" y="3647"/>
                </a:cubicBezTo>
                <a:close/>
                <a:moveTo>
                  <a:pt x="3231" y="3787"/>
                </a:moveTo>
                <a:cubicBezTo>
                  <a:pt x="3250" y="3787"/>
                  <a:pt x="3270" y="3788"/>
                  <a:pt x="3289" y="3790"/>
                </a:cubicBezTo>
                <a:cubicBezTo>
                  <a:pt x="3259" y="3908"/>
                  <a:pt x="3229" y="4021"/>
                  <a:pt x="3187" y="4129"/>
                </a:cubicBezTo>
                <a:cubicBezTo>
                  <a:pt x="3110" y="4129"/>
                  <a:pt x="3033" y="4129"/>
                  <a:pt x="2954" y="4141"/>
                </a:cubicBezTo>
                <a:cubicBezTo>
                  <a:pt x="3020" y="4021"/>
                  <a:pt x="3062" y="3908"/>
                  <a:pt x="3092" y="3795"/>
                </a:cubicBezTo>
                <a:cubicBezTo>
                  <a:pt x="3138" y="3791"/>
                  <a:pt x="3185" y="3787"/>
                  <a:pt x="3231" y="3787"/>
                </a:cubicBezTo>
                <a:close/>
                <a:moveTo>
                  <a:pt x="3325" y="3790"/>
                </a:moveTo>
                <a:cubicBezTo>
                  <a:pt x="3396" y="3795"/>
                  <a:pt x="3462" y="3801"/>
                  <a:pt x="3533" y="3814"/>
                </a:cubicBezTo>
                <a:cubicBezTo>
                  <a:pt x="3509" y="3933"/>
                  <a:pt x="3479" y="4040"/>
                  <a:pt x="3443" y="4141"/>
                </a:cubicBezTo>
                <a:cubicBezTo>
                  <a:pt x="3372" y="4136"/>
                  <a:pt x="3300" y="4129"/>
                  <a:pt x="3223" y="4129"/>
                </a:cubicBezTo>
                <a:cubicBezTo>
                  <a:pt x="3265" y="4021"/>
                  <a:pt x="3300" y="3908"/>
                  <a:pt x="3325" y="3790"/>
                </a:cubicBezTo>
                <a:close/>
                <a:moveTo>
                  <a:pt x="6226" y="3647"/>
                </a:moveTo>
                <a:cubicBezTo>
                  <a:pt x="6250" y="3790"/>
                  <a:pt x="6267" y="3921"/>
                  <a:pt x="6256" y="4034"/>
                </a:cubicBezTo>
                <a:lnTo>
                  <a:pt x="6256" y="4040"/>
                </a:lnTo>
                <a:cubicBezTo>
                  <a:pt x="6124" y="4081"/>
                  <a:pt x="5993" y="4111"/>
                  <a:pt x="5868" y="4141"/>
                </a:cubicBezTo>
                <a:cubicBezTo>
                  <a:pt x="5880" y="4016"/>
                  <a:pt x="5885" y="3885"/>
                  <a:pt x="5885" y="3730"/>
                </a:cubicBezTo>
                <a:cubicBezTo>
                  <a:pt x="6000" y="3707"/>
                  <a:pt x="6113" y="3677"/>
                  <a:pt x="6226" y="3647"/>
                </a:cubicBezTo>
                <a:close/>
                <a:moveTo>
                  <a:pt x="7084" y="3760"/>
                </a:moveTo>
                <a:cubicBezTo>
                  <a:pt x="7072" y="3837"/>
                  <a:pt x="7029" y="3921"/>
                  <a:pt x="6958" y="4010"/>
                </a:cubicBezTo>
                <a:cubicBezTo>
                  <a:pt x="6839" y="4057"/>
                  <a:pt x="6726" y="4100"/>
                  <a:pt x="6619" y="4141"/>
                </a:cubicBezTo>
                <a:cubicBezTo>
                  <a:pt x="6666" y="4064"/>
                  <a:pt x="6696" y="3993"/>
                  <a:pt x="6708" y="3921"/>
                </a:cubicBezTo>
                <a:cubicBezTo>
                  <a:pt x="6828" y="3873"/>
                  <a:pt x="6952" y="3820"/>
                  <a:pt x="7084" y="3760"/>
                </a:cubicBezTo>
                <a:close/>
                <a:moveTo>
                  <a:pt x="2198" y="3718"/>
                </a:moveTo>
                <a:lnTo>
                  <a:pt x="2198" y="3718"/>
                </a:lnTo>
                <a:cubicBezTo>
                  <a:pt x="2181" y="3825"/>
                  <a:pt x="2162" y="3921"/>
                  <a:pt x="2145" y="4010"/>
                </a:cubicBezTo>
                <a:cubicBezTo>
                  <a:pt x="2139" y="4034"/>
                  <a:pt x="2132" y="4051"/>
                  <a:pt x="2126" y="4076"/>
                </a:cubicBezTo>
                <a:cubicBezTo>
                  <a:pt x="2068" y="4106"/>
                  <a:pt x="2002" y="4141"/>
                  <a:pt x="1931" y="4177"/>
                </a:cubicBezTo>
                <a:cubicBezTo>
                  <a:pt x="1936" y="4171"/>
                  <a:pt x="1936" y="4159"/>
                  <a:pt x="1942" y="4147"/>
                </a:cubicBezTo>
                <a:cubicBezTo>
                  <a:pt x="1961" y="4051"/>
                  <a:pt x="1972" y="3944"/>
                  <a:pt x="1983" y="3825"/>
                </a:cubicBezTo>
                <a:cubicBezTo>
                  <a:pt x="2061" y="3790"/>
                  <a:pt x="2132" y="3754"/>
                  <a:pt x="2198" y="3718"/>
                </a:cubicBezTo>
                <a:close/>
                <a:moveTo>
                  <a:pt x="3050" y="3795"/>
                </a:moveTo>
                <a:lnTo>
                  <a:pt x="3050" y="3795"/>
                </a:lnTo>
                <a:cubicBezTo>
                  <a:pt x="3020" y="3908"/>
                  <a:pt x="2979" y="4028"/>
                  <a:pt x="2913" y="4147"/>
                </a:cubicBezTo>
                <a:cubicBezTo>
                  <a:pt x="2841" y="4153"/>
                  <a:pt x="2776" y="4164"/>
                  <a:pt x="2704" y="4183"/>
                </a:cubicBezTo>
                <a:cubicBezTo>
                  <a:pt x="2776" y="4064"/>
                  <a:pt x="2824" y="3950"/>
                  <a:pt x="2860" y="3831"/>
                </a:cubicBezTo>
                <a:cubicBezTo>
                  <a:pt x="2926" y="3814"/>
                  <a:pt x="2990" y="3807"/>
                  <a:pt x="3050" y="3795"/>
                </a:cubicBezTo>
                <a:close/>
                <a:moveTo>
                  <a:pt x="1411" y="3682"/>
                </a:moveTo>
                <a:cubicBezTo>
                  <a:pt x="1430" y="3807"/>
                  <a:pt x="1447" y="3944"/>
                  <a:pt x="1460" y="4070"/>
                </a:cubicBezTo>
                <a:cubicBezTo>
                  <a:pt x="1370" y="4117"/>
                  <a:pt x="1299" y="4159"/>
                  <a:pt x="1233" y="4189"/>
                </a:cubicBezTo>
                <a:cubicBezTo>
                  <a:pt x="1221" y="4064"/>
                  <a:pt x="1197" y="3933"/>
                  <a:pt x="1167" y="3807"/>
                </a:cubicBezTo>
                <a:cubicBezTo>
                  <a:pt x="1257" y="3765"/>
                  <a:pt x="1340" y="3718"/>
                  <a:pt x="1411" y="3682"/>
                </a:cubicBezTo>
                <a:close/>
                <a:moveTo>
                  <a:pt x="3569" y="3825"/>
                </a:moveTo>
                <a:cubicBezTo>
                  <a:pt x="3641" y="3837"/>
                  <a:pt x="3705" y="3861"/>
                  <a:pt x="3776" y="3885"/>
                </a:cubicBezTo>
                <a:cubicBezTo>
                  <a:pt x="3759" y="3980"/>
                  <a:pt x="3729" y="4081"/>
                  <a:pt x="3688" y="4189"/>
                </a:cubicBezTo>
                <a:cubicBezTo>
                  <a:pt x="3622" y="4171"/>
                  <a:pt x="3551" y="4159"/>
                  <a:pt x="3479" y="4147"/>
                </a:cubicBezTo>
                <a:cubicBezTo>
                  <a:pt x="3515" y="4046"/>
                  <a:pt x="3545" y="3938"/>
                  <a:pt x="3569" y="3825"/>
                </a:cubicBezTo>
                <a:close/>
                <a:moveTo>
                  <a:pt x="4634" y="3754"/>
                </a:moveTo>
                <a:cubicBezTo>
                  <a:pt x="4766" y="3778"/>
                  <a:pt x="4892" y="3795"/>
                  <a:pt x="5022" y="3801"/>
                </a:cubicBezTo>
                <a:cubicBezTo>
                  <a:pt x="5005" y="3933"/>
                  <a:pt x="4986" y="4064"/>
                  <a:pt x="4975" y="4200"/>
                </a:cubicBezTo>
                <a:cubicBezTo>
                  <a:pt x="4843" y="4189"/>
                  <a:pt x="4713" y="4171"/>
                  <a:pt x="4587" y="4141"/>
                </a:cubicBezTo>
                <a:cubicBezTo>
                  <a:pt x="4593" y="4016"/>
                  <a:pt x="4611" y="3885"/>
                  <a:pt x="4634" y="3754"/>
                </a:cubicBezTo>
                <a:close/>
                <a:moveTo>
                  <a:pt x="5850" y="3735"/>
                </a:moveTo>
                <a:cubicBezTo>
                  <a:pt x="5850" y="3891"/>
                  <a:pt x="5844" y="4021"/>
                  <a:pt x="5833" y="4147"/>
                </a:cubicBezTo>
                <a:cubicBezTo>
                  <a:pt x="5695" y="4171"/>
                  <a:pt x="5564" y="4189"/>
                  <a:pt x="5439" y="4200"/>
                </a:cubicBezTo>
                <a:cubicBezTo>
                  <a:pt x="5457" y="4057"/>
                  <a:pt x="5464" y="3921"/>
                  <a:pt x="5475" y="3790"/>
                </a:cubicBezTo>
                <a:cubicBezTo>
                  <a:pt x="5600" y="3778"/>
                  <a:pt x="5725" y="3760"/>
                  <a:pt x="5850" y="3735"/>
                </a:cubicBezTo>
                <a:close/>
                <a:moveTo>
                  <a:pt x="5439" y="3795"/>
                </a:moveTo>
                <a:lnTo>
                  <a:pt x="5439" y="3795"/>
                </a:lnTo>
                <a:cubicBezTo>
                  <a:pt x="5428" y="3921"/>
                  <a:pt x="5415" y="4064"/>
                  <a:pt x="5404" y="4200"/>
                </a:cubicBezTo>
                <a:cubicBezTo>
                  <a:pt x="5338" y="4206"/>
                  <a:pt x="5272" y="4210"/>
                  <a:pt x="5207" y="4210"/>
                </a:cubicBezTo>
                <a:cubicBezTo>
                  <a:pt x="5142" y="4210"/>
                  <a:pt x="5076" y="4206"/>
                  <a:pt x="5010" y="4200"/>
                </a:cubicBezTo>
                <a:cubicBezTo>
                  <a:pt x="5022" y="4070"/>
                  <a:pt x="5040" y="3933"/>
                  <a:pt x="5058" y="3801"/>
                </a:cubicBezTo>
                <a:cubicBezTo>
                  <a:pt x="5094" y="3803"/>
                  <a:pt x="5131" y="3803"/>
                  <a:pt x="5168" y="3803"/>
                </a:cubicBezTo>
                <a:cubicBezTo>
                  <a:pt x="5257" y="3803"/>
                  <a:pt x="5346" y="3799"/>
                  <a:pt x="5439" y="3795"/>
                </a:cubicBezTo>
                <a:close/>
                <a:moveTo>
                  <a:pt x="2818" y="3837"/>
                </a:moveTo>
                <a:lnTo>
                  <a:pt x="2818" y="3837"/>
                </a:lnTo>
                <a:cubicBezTo>
                  <a:pt x="2783" y="3957"/>
                  <a:pt x="2728" y="4070"/>
                  <a:pt x="2651" y="4194"/>
                </a:cubicBezTo>
                <a:cubicBezTo>
                  <a:pt x="2591" y="4207"/>
                  <a:pt x="2525" y="4224"/>
                  <a:pt x="2461" y="4243"/>
                </a:cubicBezTo>
                <a:cubicBezTo>
                  <a:pt x="2538" y="4129"/>
                  <a:pt x="2591" y="4016"/>
                  <a:pt x="2627" y="3897"/>
                </a:cubicBezTo>
                <a:cubicBezTo>
                  <a:pt x="2693" y="3873"/>
                  <a:pt x="2758" y="3855"/>
                  <a:pt x="2818" y="3837"/>
                </a:cubicBezTo>
                <a:close/>
                <a:moveTo>
                  <a:pt x="6672" y="3938"/>
                </a:moveTo>
                <a:cubicBezTo>
                  <a:pt x="6655" y="4010"/>
                  <a:pt x="6619" y="4081"/>
                  <a:pt x="6559" y="4164"/>
                </a:cubicBezTo>
                <a:cubicBezTo>
                  <a:pt x="6435" y="4207"/>
                  <a:pt x="6322" y="4249"/>
                  <a:pt x="6207" y="4279"/>
                </a:cubicBezTo>
                <a:cubicBezTo>
                  <a:pt x="6250" y="4207"/>
                  <a:pt x="6279" y="4141"/>
                  <a:pt x="6286" y="4070"/>
                </a:cubicBezTo>
                <a:cubicBezTo>
                  <a:pt x="6410" y="4034"/>
                  <a:pt x="6536" y="3986"/>
                  <a:pt x="6672" y="3938"/>
                </a:cubicBezTo>
                <a:close/>
                <a:moveTo>
                  <a:pt x="7930" y="3635"/>
                </a:moveTo>
                <a:lnTo>
                  <a:pt x="7930" y="3635"/>
                </a:lnTo>
                <a:cubicBezTo>
                  <a:pt x="7716" y="3855"/>
                  <a:pt x="7471" y="4064"/>
                  <a:pt x="7274" y="4236"/>
                </a:cubicBezTo>
                <a:cubicBezTo>
                  <a:pt x="7221" y="4254"/>
                  <a:pt x="7161" y="4271"/>
                  <a:pt x="7095" y="4296"/>
                </a:cubicBezTo>
                <a:cubicBezTo>
                  <a:pt x="7315" y="4129"/>
                  <a:pt x="7578" y="3927"/>
                  <a:pt x="7744" y="3712"/>
                </a:cubicBezTo>
                <a:cubicBezTo>
                  <a:pt x="7804" y="3688"/>
                  <a:pt x="7864" y="3658"/>
                  <a:pt x="7930" y="3635"/>
                </a:cubicBezTo>
                <a:close/>
                <a:moveTo>
                  <a:pt x="3812" y="3897"/>
                </a:moveTo>
                <a:cubicBezTo>
                  <a:pt x="3848" y="3914"/>
                  <a:pt x="3884" y="3933"/>
                  <a:pt x="3927" y="3950"/>
                </a:cubicBezTo>
                <a:cubicBezTo>
                  <a:pt x="3985" y="3980"/>
                  <a:pt x="4051" y="4010"/>
                  <a:pt x="4117" y="4034"/>
                </a:cubicBezTo>
                <a:cubicBezTo>
                  <a:pt x="4105" y="4123"/>
                  <a:pt x="4081" y="4213"/>
                  <a:pt x="4045" y="4307"/>
                </a:cubicBezTo>
                <a:cubicBezTo>
                  <a:pt x="3998" y="4290"/>
                  <a:pt x="3949" y="4271"/>
                  <a:pt x="3897" y="4254"/>
                </a:cubicBezTo>
                <a:cubicBezTo>
                  <a:pt x="3842" y="4230"/>
                  <a:pt x="3784" y="4213"/>
                  <a:pt x="3724" y="4200"/>
                </a:cubicBezTo>
                <a:cubicBezTo>
                  <a:pt x="3765" y="4093"/>
                  <a:pt x="3789" y="3993"/>
                  <a:pt x="3812" y="3897"/>
                </a:cubicBezTo>
                <a:close/>
                <a:moveTo>
                  <a:pt x="1131" y="3825"/>
                </a:moveTo>
                <a:cubicBezTo>
                  <a:pt x="1161" y="3950"/>
                  <a:pt x="1191" y="4081"/>
                  <a:pt x="1203" y="4207"/>
                </a:cubicBezTo>
                <a:cubicBezTo>
                  <a:pt x="1156" y="4230"/>
                  <a:pt x="1108" y="4254"/>
                  <a:pt x="1067" y="4279"/>
                </a:cubicBezTo>
                <a:cubicBezTo>
                  <a:pt x="1037" y="4290"/>
                  <a:pt x="1007" y="4302"/>
                  <a:pt x="977" y="4314"/>
                </a:cubicBezTo>
                <a:cubicBezTo>
                  <a:pt x="960" y="4189"/>
                  <a:pt x="924" y="4051"/>
                  <a:pt x="888" y="3938"/>
                </a:cubicBezTo>
                <a:cubicBezTo>
                  <a:pt x="930" y="3921"/>
                  <a:pt x="965" y="3903"/>
                  <a:pt x="1007" y="3885"/>
                </a:cubicBezTo>
                <a:cubicBezTo>
                  <a:pt x="1048" y="3861"/>
                  <a:pt x="1090" y="3843"/>
                  <a:pt x="1131" y="3825"/>
                </a:cubicBezTo>
                <a:close/>
                <a:moveTo>
                  <a:pt x="1948" y="3850"/>
                </a:moveTo>
                <a:lnTo>
                  <a:pt x="1948" y="3850"/>
                </a:lnTo>
                <a:cubicBezTo>
                  <a:pt x="1936" y="3957"/>
                  <a:pt x="1925" y="4051"/>
                  <a:pt x="1906" y="4141"/>
                </a:cubicBezTo>
                <a:cubicBezTo>
                  <a:pt x="1901" y="4159"/>
                  <a:pt x="1895" y="4183"/>
                  <a:pt x="1889" y="4200"/>
                </a:cubicBezTo>
                <a:cubicBezTo>
                  <a:pt x="1823" y="4243"/>
                  <a:pt x="1758" y="4279"/>
                  <a:pt x="1692" y="4314"/>
                </a:cubicBezTo>
                <a:cubicBezTo>
                  <a:pt x="1692" y="4302"/>
                  <a:pt x="1697" y="4296"/>
                  <a:pt x="1697" y="4284"/>
                </a:cubicBezTo>
                <a:cubicBezTo>
                  <a:pt x="1722" y="4189"/>
                  <a:pt x="1733" y="4081"/>
                  <a:pt x="1733" y="3963"/>
                </a:cubicBezTo>
                <a:cubicBezTo>
                  <a:pt x="1793" y="3927"/>
                  <a:pt x="1870" y="3891"/>
                  <a:pt x="1948" y="3850"/>
                </a:cubicBezTo>
                <a:close/>
                <a:moveTo>
                  <a:pt x="2585" y="3908"/>
                </a:moveTo>
                <a:lnTo>
                  <a:pt x="2585" y="3908"/>
                </a:lnTo>
                <a:cubicBezTo>
                  <a:pt x="2544" y="4034"/>
                  <a:pt x="2484" y="4147"/>
                  <a:pt x="2407" y="4260"/>
                </a:cubicBezTo>
                <a:cubicBezTo>
                  <a:pt x="2347" y="4279"/>
                  <a:pt x="2288" y="4302"/>
                  <a:pt x="2222" y="4326"/>
                </a:cubicBezTo>
                <a:cubicBezTo>
                  <a:pt x="2299" y="4219"/>
                  <a:pt x="2359" y="4106"/>
                  <a:pt x="2395" y="3986"/>
                </a:cubicBezTo>
                <a:cubicBezTo>
                  <a:pt x="2461" y="3957"/>
                  <a:pt x="2520" y="3933"/>
                  <a:pt x="2585" y="3908"/>
                </a:cubicBezTo>
                <a:close/>
                <a:moveTo>
                  <a:pt x="6250" y="4081"/>
                </a:moveTo>
                <a:lnTo>
                  <a:pt x="6250" y="4081"/>
                </a:lnTo>
                <a:cubicBezTo>
                  <a:pt x="6237" y="4153"/>
                  <a:pt x="6201" y="4219"/>
                  <a:pt x="6154" y="4296"/>
                </a:cubicBezTo>
                <a:cubicBezTo>
                  <a:pt x="6036" y="4332"/>
                  <a:pt x="5916" y="4362"/>
                  <a:pt x="5803" y="4386"/>
                </a:cubicBezTo>
                <a:cubicBezTo>
                  <a:pt x="5833" y="4314"/>
                  <a:pt x="5850" y="4249"/>
                  <a:pt x="5863" y="4177"/>
                </a:cubicBezTo>
                <a:cubicBezTo>
                  <a:pt x="5987" y="4153"/>
                  <a:pt x="6119" y="4117"/>
                  <a:pt x="6250" y="4081"/>
                </a:cubicBezTo>
                <a:close/>
                <a:moveTo>
                  <a:pt x="7673" y="3742"/>
                </a:moveTo>
                <a:lnTo>
                  <a:pt x="7673" y="3742"/>
                </a:lnTo>
                <a:cubicBezTo>
                  <a:pt x="7501" y="3944"/>
                  <a:pt x="7251" y="4136"/>
                  <a:pt x="7048" y="4290"/>
                </a:cubicBezTo>
                <a:lnTo>
                  <a:pt x="6994" y="4332"/>
                </a:lnTo>
                <a:cubicBezTo>
                  <a:pt x="6929" y="4350"/>
                  <a:pt x="6869" y="4373"/>
                  <a:pt x="6809" y="4392"/>
                </a:cubicBezTo>
                <a:lnTo>
                  <a:pt x="6792" y="4397"/>
                </a:lnTo>
                <a:cubicBezTo>
                  <a:pt x="6982" y="4254"/>
                  <a:pt x="7215" y="4070"/>
                  <a:pt x="7364" y="3878"/>
                </a:cubicBezTo>
                <a:cubicBezTo>
                  <a:pt x="7435" y="3850"/>
                  <a:pt x="7507" y="3814"/>
                  <a:pt x="7578" y="3784"/>
                </a:cubicBezTo>
                <a:lnTo>
                  <a:pt x="7673" y="3742"/>
                </a:lnTo>
                <a:close/>
                <a:moveTo>
                  <a:pt x="2347" y="4010"/>
                </a:moveTo>
                <a:lnTo>
                  <a:pt x="2347" y="4010"/>
                </a:lnTo>
                <a:cubicBezTo>
                  <a:pt x="2311" y="4129"/>
                  <a:pt x="2247" y="4236"/>
                  <a:pt x="2156" y="4350"/>
                </a:cubicBezTo>
                <a:cubicBezTo>
                  <a:pt x="2104" y="4367"/>
                  <a:pt x="2049" y="4392"/>
                  <a:pt x="1989" y="4414"/>
                </a:cubicBezTo>
                <a:cubicBezTo>
                  <a:pt x="2068" y="4320"/>
                  <a:pt x="2121" y="4213"/>
                  <a:pt x="2156" y="4100"/>
                </a:cubicBezTo>
                <a:cubicBezTo>
                  <a:pt x="2222" y="4064"/>
                  <a:pt x="2288" y="4034"/>
                  <a:pt x="2347" y="4010"/>
                </a:cubicBezTo>
                <a:close/>
                <a:moveTo>
                  <a:pt x="4153" y="4046"/>
                </a:moveTo>
                <a:cubicBezTo>
                  <a:pt x="4284" y="4100"/>
                  <a:pt x="4414" y="4136"/>
                  <a:pt x="4546" y="4171"/>
                </a:cubicBezTo>
                <a:cubicBezTo>
                  <a:pt x="4534" y="4254"/>
                  <a:pt x="4510" y="4332"/>
                  <a:pt x="4480" y="4414"/>
                </a:cubicBezTo>
                <a:cubicBezTo>
                  <a:pt x="4343" y="4392"/>
                  <a:pt x="4213" y="4356"/>
                  <a:pt x="4081" y="4320"/>
                </a:cubicBezTo>
                <a:cubicBezTo>
                  <a:pt x="4117" y="4224"/>
                  <a:pt x="4141" y="4136"/>
                  <a:pt x="4153" y="4046"/>
                </a:cubicBezTo>
                <a:close/>
                <a:moveTo>
                  <a:pt x="858" y="3950"/>
                </a:moveTo>
                <a:cubicBezTo>
                  <a:pt x="888" y="4070"/>
                  <a:pt x="924" y="4200"/>
                  <a:pt x="941" y="4332"/>
                </a:cubicBezTo>
                <a:cubicBezTo>
                  <a:pt x="864" y="4367"/>
                  <a:pt x="781" y="4397"/>
                  <a:pt x="702" y="4427"/>
                </a:cubicBezTo>
                <a:cubicBezTo>
                  <a:pt x="679" y="4296"/>
                  <a:pt x="644" y="4164"/>
                  <a:pt x="608" y="4057"/>
                </a:cubicBezTo>
                <a:cubicBezTo>
                  <a:pt x="685" y="4028"/>
                  <a:pt x="768" y="3993"/>
                  <a:pt x="858" y="3950"/>
                </a:cubicBezTo>
                <a:close/>
                <a:moveTo>
                  <a:pt x="1697" y="3980"/>
                </a:moveTo>
                <a:cubicBezTo>
                  <a:pt x="1692" y="4093"/>
                  <a:pt x="1686" y="4189"/>
                  <a:pt x="1662" y="4279"/>
                </a:cubicBezTo>
                <a:cubicBezTo>
                  <a:pt x="1662" y="4296"/>
                  <a:pt x="1656" y="4320"/>
                  <a:pt x="1650" y="4337"/>
                </a:cubicBezTo>
                <a:cubicBezTo>
                  <a:pt x="1585" y="4373"/>
                  <a:pt x="1524" y="4409"/>
                  <a:pt x="1460" y="4445"/>
                </a:cubicBezTo>
                <a:cubicBezTo>
                  <a:pt x="1460" y="4439"/>
                  <a:pt x="1466" y="4427"/>
                  <a:pt x="1466" y="4422"/>
                </a:cubicBezTo>
                <a:cubicBezTo>
                  <a:pt x="1489" y="4326"/>
                  <a:pt x="1502" y="4219"/>
                  <a:pt x="1496" y="4093"/>
                </a:cubicBezTo>
                <a:cubicBezTo>
                  <a:pt x="1537" y="4070"/>
                  <a:pt x="1585" y="4046"/>
                  <a:pt x="1626" y="4021"/>
                </a:cubicBezTo>
                <a:lnTo>
                  <a:pt x="1697" y="3980"/>
                </a:lnTo>
                <a:close/>
                <a:moveTo>
                  <a:pt x="5827" y="4183"/>
                </a:moveTo>
                <a:lnTo>
                  <a:pt x="5827" y="4183"/>
                </a:lnTo>
                <a:cubicBezTo>
                  <a:pt x="5814" y="4254"/>
                  <a:pt x="5791" y="4326"/>
                  <a:pt x="5755" y="4392"/>
                </a:cubicBezTo>
                <a:cubicBezTo>
                  <a:pt x="5630" y="4414"/>
                  <a:pt x="5499" y="4439"/>
                  <a:pt x="5374" y="4450"/>
                </a:cubicBezTo>
                <a:cubicBezTo>
                  <a:pt x="5404" y="4379"/>
                  <a:pt x="5428" y="4307"/>
                  <a:pt x="5434" y="4236"/>
                </a:cubicBezTo>
                <a:cubicBezTo>
                  <a:pt x="5564" y="4224"/>
                  <a:pt x="5695" y="4207"/>
                  <a:pt x="5827" y="4183"/>
                </a:cubicBezTo>
                <a:close/>
                <a:moveTo>
                  <a:pt x="4581" y="4177"/>
                </a:moveTo>
                <a:cubicBezTo>
                  <a:pt x="4706" y="4207"/>
                  <a:pt x="4843" y="4224"/>
                  <a:pt x="4975" y="4236"/>
                </a:cubicBezTo>
                <a:cubicBezTo>
                  <a:pt x="4963" y="4314"/>
                  <a:pt x="4939" y="4386"/>
                  <a:pt x="4909" y="4463"/>
                </a:cubicBezTo>
                <a:cubicBezTo>
                  <a:pt x="4772" y="4457"/>
                  <a:pt x="4642" y="4445"/>
                  <a:pt x="4516" y="4422"/>
                </a:cubicBezTo>
                <a:cubicBezTo>
                  <a:pt x="4546" y="4337"/>
                  <a:pt x="4570" y="4260"/>
                  <a:pt x="4581" y="4177"/>
                </a:cubicBezTo>
                <a:close/>
                <a:moveTo>
                  <a:pt x="5010" y="4236"/>
                </a:moveTo>
                <a:cubicBezTo>
                  <a:pt x="5073" y="4242"/>
                  <a:pt x="5137" y="4245"/>
                  <a:pt x="5201" y="4245"/>
                </a:cubicBezTo>
                <a:cubicBezTo>
                  <a:pt x="5266" y="4245"/>
                  <a:pt x="5332" y="4242"/>
                  <a:pt x="5398" y="4236"/>
                </a:cubicBezTo>
                <a:lnTo>
                  <a:pt x="5398" y="4236"/>
                </a:lnTo>
                <a:cubicBezTo>
                  <a:pt x="5392" y="4314"/>
                  <a:pt x="5368" y="4386"/>
                  <a:pt x="5332" y="4450"/>
                </a:cubicBezTo>
                <a:cubicBezTo>
                  <a:pt x="5235" y="4460"/>
                  <a:pt x="5139" y="4465"/>
                  <a:pt x="5045" y="4465"/>
                </a:cubicBezTo>
                <a:cubicBezTo>
                  <a:pt x="5011" y="4465"/>
                  <a:pt x="4978" y="4465"/>
                  <a:pt x="4945" y="4463"/>
                </a:cubicBezTo>
                <a:cubicBezTo>
                  <a:pt x="4980" y="4392"/>
                  <a:pt x="4999" y="4314"/>
                  <a:pt x="5010" y="4236"/>
                </a:cubicBezTo>
                <a:close/>
                <a:moveTo>
                  <a:pt x="3169" y="4164"/>
                </a:moveTo>
                <a:cubicBezTo>
                  <a:pt x="3127" y="4266"/>
                  <a:pt x="3080" y="4367"/>
                  <a:pt x="3020" y="4469"/>
                </a:cubicBezTo>
                <a:cubicBezTo>
                  <a:pt x="2931" y="4469"/>
                  <a:pt x="2836" y="4475"/>
                  <a:pt x="2747" y="4480"/>
                </a:cubicBezTo>
                <a:cubicBezTo>
                  <a:pt x="2824" y="4362"/>
                  <a:pt x="2883" y="4271"/>
                  <a:pt x="2937" y="4177"/>
                </a:cubicBezTo>
                <a:cubicBezTo>
                  <a:pt x="3014" y="4171"/>
                  <a:pt x="3092" y="4164"/>
                  <a:pt x="3169" y="4164"/>
                </a:cubicBezTo>
                <a:close/>
                <a:moveTo>
                  <a:pt x="3212" y="4164"/>
                </a:moveTo>
                <a:cubicBezTo>
                  <a:pt x="3283" y="4164"/>
                  <a:pt x="3360" y="4164"/>
                  <a:pt x="3432" y="4177"/>
                </a:cubicBezTo>
                <a:cubicBezTo>
                  <a:pt x="3396" y="4279"/>
                  <a:pt x="3348" y="4379"/>
                  <a:pt x="3295" y="4486"/>
                </a:cubicBezTo>
                <a:cubicBezTo>
                  <a:pt x="3217" y="4475"/>
                  <a:pt x="3140" y="4475"/>
                  <a:pt x="3062" y="4469"/>
                </a:cubicBezTo>
                <a:cubicBezTo>
                  <a:pt x="3122" y="4367"/>
                  <a:pt x="3169" y="4266"/>
                  <a:pt x="3212" y="4164"/>
                </a:cubicBezTo>
                <a:close/>
                <a:moveTo>
                  <a:pt x="572" y="4070"/>
                </a:moveTo>
                <a:cubicBezTo>
                  <a:pt x="608" y="4177"/>
                  <a:pt x="649" y="4307"/>
                  <a:pt x="667" y="4439"/>
                </a:cubicBezTo>
                <a:cubicBezTo>
                  <a:pt x="595" y="4463"/>
                  <a:pt x="518" y="4486"/>
                  <a:pt x="441" y="4505"/>
                </a:cubicBezTo>
                <a:cubicBezTo>
                  <a:pt x="423" y="4403"/>
                  <a:pt x="388" y="4296"/>
                  <a:pt x="333" y="4159"/>
                </a:cubicBezTo>
                <a:cubicBezTo>
                  <a:pt x="411" y="4129"/>
                  <a:pt x="488" y="4106"/>
                  <a:pt x="572" y="4070"/>
                </a:cubicBezTo>
                <a:close/>
                <a:moveTo>
                  <a:pt x="7292" y="3908"/>
                </a:moveTo>
                <a:cubicBezTo>
                  <a:pt x="7137" y="4087"/>
                  <a:pt x="6916" y="4260"/>
                  <a:pt x="6738" y="4397"/>
                </a:cubicBezTo>
                <a:lnTo>
                  <a:pt x="6685" y="4439"/>
                </a:lnTo>
                <a:cubicBezTo>
                  <a:pt x="6625" y="4457"/>
                  <a:pt x="6553" y="4480"/>
                  <a:pt x="6476" y="4505"/>
                </a:cubicBezTo>
                <a:cubicBezTo>
                  <a:pt x="6666" y="4356"/>
                  <a:pt x="6858" y="4200"/>
                  <a:pt x="6982" y="4034"/>
                </a:cubicBezTo>
                <a:cubicBezTo>
                  <a:pt x="7078" y="3998"/>
                  <a:pt x="7172" y="3957"/>
                  <a:pt x="7292" y="3908"/>
                </a:cubicBezTo>
                <a:close/>
                <a:moveTo>
                  <a:pt x="2115" y="4123"/>
                </a:moveTo>
                <a:cubicBezTo>
                  <a:pt x="2074" y="4243"/>
                  <a:pt x="2008" y="4350"/>
                  <a:pt x="1918" y="4445"/>
                </a:cubicBezTo>
                <a:cubicBezTo>
                  <a:pt x="1870" y="4469"/>
                  <a:pt x="1818" y="4493"/>
                  <a:pt x="1763" y="4516"/>
                </a:cubicBezTo>
                <a:cubicBezTo>
                  <a:pt x="1835" y="4427"/>
                  <a:pt x="1889" y="4332"/>
                  <a:pt x="1918" y="4224"/>
                </a:cubicBezTo>
                <a:cubicBezTo>
                  <a:pt x="1989" y="4189"/>
                  <a:pt x="2055" y="4153"/>
                  <a:pt x="2115" y="4123"/>
                </a:cubicBezTo>
                <a:close/>
                <a:moveTo>
                  <a:pt x="2890" y="4183"/>
                </a:moveTo>
                <a:lnTo>
                  <a:pt x="2890" y="4183"/>
                </a:lnTo>
                <a:cubicBezTo>
                  <a:pt x="2841" y="4271"/>
                  <a:pt x="2783" y="4367"/>
                  <a:pt x="2698" y="4480"/>
                </a:cubicBezTo>
                <a:cubicBezTo>
                  <a:pt x="2621" y="4493"/>
                  <a:pt x="2544" y="4499"/>
                  <a:pt x="2461" y="4516"/>
                </a:cubicBezTo>
                <a:cubicBezTo>
                  <a:pt x="2550" y="4403"/>
                  <a:pt x="2621" y="4314"/>
                  <a:pt x="2675" y="4224"/>
                </a:cubicBezTo>
                <a:cubicBezTo>
                  <a:pt x="2747" y="4207"/>
                  <a:pt x="2824" y="4194"/>
                  <a:pt x="2890" y="4183"/>
                </a:cubicBezTo>
                <a:close/>
                <a:moveTo>
                  <a:pt x="3468" y="4183"/>
                </a:moveTo>
                <a:cubicBezTo>
                  <a:pt x="3539" y="4189"/>
                  <a:pt x="3611" y="4207"/>
                  <a:pt x="3676" y="4224"/>
                </a:cubicBezTo>
                <a:cubicBezTo>
                  <a:pt x="3633" y="4332"/>
                  <a:pt x="3581" y="4439"/>
                  <a:pt x="3545" y="4522"/>
                </a:cubicBezTo>
                <a:cubicBezTo>
                  <a:pt x="3473" y="4510"/>
                  <a:pt x="3408" y="4499"/>
                  <a:pt x="3336" y="4493"/>
                </a:cubicBezTo>
                <a:cubicBezTo>
                  <a:pt x="3390" y="4386"/>
                  <a:pt x="3432" y="4284"/>
                  <a:pt x="3468" y="4183"/>
                </a:cubicBezTo>
                <a:close/>
                <a:moveTo>
                  <a:pt x="298" y="4171"/>
                </a:moveTo>
                <a:cubicBezTo>
                  <a:pt x="352" y="4307"/>
                  <a:pt x="388" y="4414"/>
                  <a:pt x="405" y="4516"/>
                </a:cubicBezTo>
                <a:cubicBezTo>
                  <a:pt x="328" y="4535"/>
                  <a:pt x="250" y="4552"/>
                  <a:pt x="166" y="4565"/>
                </a:cubicBezTo>
                <a:cubicBezTo>
                  <a:pt x="149" y="4469"/>
                  <a:pt x="113" y="4362"/>
                  <a:pt x="59" y="4243"/>
                </a:cubicBezTo>
                <a:cubicBezTo>
                  <a:pt x="138" y="4219"/>
                  <a:pt x="220" y="4194"/>
                  <a:pt x="298" y="4171"/>
                </a:cubicBezTo>
                <a:close/>
                <a:moveTo>
                  <a:pt x="2627" y="4236"/>
                </a:moveTo>
                <a:lnTo>
                  <a:pt x="2627" y="4236"/>
                </a:lnTo>
                <a:cubicBezTo>
                  <a:pt x="2550" y="4343"/>
                  <a:pt x="2472" y="4445"/>
                  <a:pt x="2407" y="4522"/>
                </a:cubicBezTo>
                <a:cubicBezTo>
                  <a:pt x="2335" y="4535"/>
                  <a:pt x="2264" y="4552"/>
                  <a:pt x="2186" y="4565"/>
                </a:cubicBezTo>
                <a:cubicBezTo>
                  <a:pt x="2288" y="4463"/>
                  <a:pt x="2365" y="4379"/>
                  <a:pt x="2425" y="4290"/>
                </a:cubicBezTo>
                <a:cubicBezTo>
                  <a:pt x="2497" y="4271"/>
                  <a:pt x="2561" y="4254"/>
                  <a:pt x="2627" y="4236"/>
                </a:cubicBezTo>
                <a:close/>
                <a:moveTo>
                  <a:pt x="1460" y="4111"/>
                </a:moveTo>
                <a:cubicBezTo>
                  <a:pt x="1460" y="4230"/>
                  <a:pt x="1453" y="4326"/>
                  <a:pt x="1430" y="4414"/>
                </a:cubicBezTo>
                <a:cubicBezTo>
                  <a:pt x="1424" y="4433"/>
                  <a:pt x="1417" y="4450"/>
                  <a:pt x="1411" y="4475"/>
                </a:cubicBezTo>
                <a:cubicBezTo>
                  <a:pt x="1340" y="4516"/>
                  <a:pt x="1274" y="4552"/>
                  <a:pt x="1210" y="4582"/>
                </a:cubicBezTo>
                <a:cubicBezTo>
                  <a:pt x="1216" y="4576"/>
                  <a:pt x="1216" y="4565"/>
                  <a:pt x="1221" y="4557"/>
                </a:cubicBezTo>
                <a:cubicBezTo>
                  <a:pt x="1246" y="4469"/>
                  <a:pt x="1251" y="4362"/>
                  <a:pt x="1238" y="4230"/>
                </a:cubicBezTo>
                <a:cubicBezTo>
                  <a:pt x="1304" y="4194"/>
                  <a:pt x="1376" y="4159"/>
                  <a:pt x="1460" y="4111"/>
                </a:cubicBezTo>
                <a:close/>
                <a:moveTo>
                  <a:pt x="6911" y="4064"/>
                </a:moveTo>
                <a:lnTo>
                  <a:pt x="6911" y="4064"/>
                </a:lnTo>
                <a:cubicBezTo>
                  <a:pt x="6762" y="4243"/>
                  <a:pt x="6536" y="4414"/>
                  <a:pt x="6374" y="4540"/>
                </a:cubicBezTo>
                <a:cubicBezTo>
                  <a:pt x="6292" y="4565"/>
                  <a:pt x="6214" y="4587"/>
                  <a:pt x="6143" y="4612"/>
                </a:cubicBezTo>
                <a:cubicBezTo>
                  <a:pt x="6279" y="4505"/>
                  <a:pt x="6465" y="4350"/>
                  <a:pt x="6583" y="4194"/>
                </a:cubicBezTo>
                <a:cubicBezTo>
                  <a:pt x="6685" y="4153"/>
                  <a:pt x="6792" y="4111"/>
                  <a:pt x="6911" y="4064"/>
                </a:cubicBezTo>
                <a:close/>
                <a:moveTo>
                  <a:pt x="1870" y="4254"/>
                </a:moveTo>
                <a:lnTo>
                  <a:pt x="1870" y="4254"/>
                </a:lnTo>
                <a:cubicBezTo>
                  <a:pt x="1835" y="4367"/>
                  <a:pt x="1769" y="4463"/>
                  <a:pt x="1680" y="4552"/>
                </a:cubicBezTo>
                <a:cubicBezTo>
                  <a:pt x="1632" y="4576"/>
                  <a:pt x="1579" y="4600"/>
                  <a:pt x="1532" y="4618"/>
                </a:cubicBezTo>
                <a:cubicBezTo>
                  <a:pt x="1596" y="4546"/>
                  <a:pt x="1645" y="4463"/>
                  <a:pt x="1680" y="4362"/>
                </a:cubicBezTo>
                <a:cubicBezTo>
                  <a:pt x="1739" y="4326"/>
                  <a:pt x="1805" y="4290"/>
                  <a:pt x="1870" y="4254"/>
                </a:cubicBezTo>
                <a:close/>
                <a:moveTo>
                  <a:pt x="3712" y="4230"/>
                </a:moveTo>
                <a:cubicBezTo>
                  <a:pt x="3771" y="4249"/>
                  <a:pt x="3831" y="4266"/>
                  <a:pt x="3884" y="4290"/>
                </a:cubicBezTo>
                <a:cubicBezTo>
                  <a:pt x="3938" y="4307"/>
                  <a:pt x="3985" y="4326"/>
                  <a:pt x="4034" y="4337"/>
                </a:cubicBezTo>
                <a:cubicBezTo>
                  <a:pt x="3998" y="4427"/>
                  <a:pt x="3955" y="4510"/>
                  <a:pt x="3897" y="4623"/>
                </a:cubicBezTo>
                <a:cubicBezTo>
                  <a:pt x="3848" y="4612"/>
                  <a:pt x="3801" y="4593"/>
                  <a:pt x="3754" y="4582"/>
                </a:cubicBezTo>
                <a:cubicBezTo>
                  <a:pt x="3699" y="4565"/>
                  <a:pt x="3641" y="4546"/>
                  <a:pt x="3581" y="4535"/>
                </a:cubicBezTo>
                <a:cubicBezTo>
                  <a:pt x="3616" y="4450"/>
                  <a:pt x="3669" y="4343"/>
                  <a:pt x="3712" y="4230"/>
                </a:cubicBezTo>
                <a:close/>
                <a:moveTo>
                  <a:pt x="2365" y="4307"/>
                </a:moveTo>
                <a:lnTo>
                  <a:pt x="2365" y="4307"/>
                </a:lnTo>
                <a:cubicBezTo>
                  <a:pt x="2305" y="4392"/>
                  <a:pt x="2228" y="4480"/>
                  <a:pt x="2121" y="4582"/>
                </a:cubicBezTo>
                <a:cubicBezTo>
                  <a:pt x="2055" y="4593"/>
                  <a:pt x="1989" y="4612"/>
                  <a:pt x="1925" y="4629"/>
                </a:cubicBezTo>
                <a:cubicBezTo>
                  <a:pt x="2032" y="4540"/>
                  <a:pt x="2115" y="4457"/>
                  <a:pt x="2181" y="4379"/>
                </a:cubicBezTo>
                <a:cubicBezTo>
                  <a:pt x="2247" y="4356"/>
                  <a:pt x="2305" y="4332"/>
                  <a:pt x="2365" y="4307"/>
                </a:cubicBezTo>
                <a:close/>
                <a:moveTo>
                  <a:pt x="1203" y="4249"/>
                </a:moveTo>
                <a:lnTo>
                  <a:pt x="1203" y="4249"/>
                </a:lnTo>
                <a:cubicBezTo>
                  <a:pt x="1216" y="4367"/>
                  <a:pt x="1210" y="4463"/>
                  <a:pt x="1186" y="4546"/>
                </a:cubicBezTo>
                <a:cubicBezTo>
                  <a:pt x="1180" y="4570"/>
                  <a:pt x="1174" y="4587"/>
                  <a:pt x="1167" y="4606"/>
                </a:cubicBezTo>
                <a:cubicBezTo>
                  <a:pt x="1144" y="4618"/>
                  <a:pt x="1120" y="4629"/>
                  <a:pt x="1096" y="4642"/>
                </a:cubicBezTo>
                <a:cubicBezTo>
                  <a:pt x="1054" y="4659"/>
                  <a:pt x="1007" y="4683"/>
                  <a:pt x="960" y="4700"/>
                </a:cubicBezTo>
                <a:cubicBezTo>
                  <a:pt x="960" y="4695"/>
                  <a:pt x="965" y="4689"/>
                  <a:pt x="965" y="4683"/>
                </a:cubicBezTo>
                <a:cubicBezTo>
                  <a:pt x="995" y="4593"/>
                  <a:pt x="995" y="4486"/>
                  <a:pt x="983" y="4356"/>
                </a:cubicBezTo>
                <a:cubicBezTo>
                  <a:pt x="1013" y="4337"/>
                  <a:pt x="1048" y="4326"/>
                  <a:pt x="1078" y="4307"/>
                </a:cubicBezTo>
                <a:cubicBezTo>
                  <a:pt x="1120" y="4290"/>
                  <a:pt x="1161" y="4266"/>
                  <a:pt x="1203" y="4249"/>
                </a:cubicBezTo>
                <a:close/>
                <a:moveTo>
                  <a:pt x="2109" y="4403"/>
                </a:moveTo>
                <a:cubicBezTo>
                  <a:pt x="2038" y="4486"/>
                  <a:pt x="1953" y="4565"/>
                  <a:pt x="1840" y="4653"/>
                </a:cubicBezTo>
                <a:cubicBezTo>
                  <a:pt x="1788" y="4672"/>
                  <a:pt x="1727" y="4689"/>
                  <a:pt x="1667" y="4700"/>
                </a:cubicBezTo>
                <a:cubicBezTo>
                  <a:pt x="1782" y="4623"/>
                  <a:pt x="1865" y="4552"/>
                  <a:pt x="1936" y="4475"/>
                </a:cubicBezTo>
                <a:cubicBezTo>
                  <a:pt x="1996" y="4450"/>
                  <a:pt x="2055" y="4427"/>
                  <a:pt x="2109" y="4403"/>
                </a:cubicBezTo>
                <a:close/>
                <a:moveTo>
                  <a:pt x="6517" y="4213"/>
                </a:moveTo>
                <a:lnTo>
                  <a:pt x="6517" y="4213"/>
                </a:lnTo>
                <a:cubicBezTo>
                  <a:pt x="6386" y="4373"/>
                  <a:pt x="6201" y="4516"/>
                  <a:pt x="6047" y="4636"/>
                </a:cubicBezTo>
                <a:cubicBezTo>
                  <a:pt x="5957" y="4659"/>
                  <a:pt x="5880" y="4683"/>
                  <a:pt x="5797" y="4700"/>
                </a:cubicBezTo>
                <a:cubicBezTo>
                  <a:pt x="5940" y="4582"/>
                  <a:pt x="6077" y="4463"/>
                  <a:pt x="6171" y="4326"/>
                </a:cubicBezTo>
                <a:cubicBezTo>
                  <a:pt x="6286" y="4296"/>
                  <a:pt x="6399" y="4260"/>
                  <a:pt x="6517" y="4213"/>
                </a:cubicBezTo>
                <a:close/>
                <a:moveTo>
                  <a:pt x="4070" y="4350"/>
                </a:moveTo>
                <a:cubicBezTo>
                  <a:pt x="4200" y="4392"/>
                  <a:pt x="4331" y="4427"/>
                  <a:pt x="4463" y="4450"/>
                </a:cubicBezTo>
                <a:cubicBezTo>
                  <a:pt x="4420" y="4535"/>
                  <a:pt x="4373" y="4618"/>
                  <a:pt x="4295" y="4719"/>
                </a:cubicBezTo>
                <a:cubicBezTo>
                  <a:pt x="4183" y="4695"/>
                  <a:pt x="4057" y="4665"/>
                  <a:pt x="3932" y="4629"/>
                </a:cubicBezTo>
                <a:cubicBezTo>
                  <a:pt x="3991" y="4522"/>
                  <a:pt x="4034" y="4439"/>
                  <a:pt x="4070" y="4350"/>
                </a:cubicBezTo>
                <a:close/>
                <a:moveTo>
                  <a:pt x="1632" y="4392"/>
                </a:moveTo>
                <a:cubicBezTo>
                  <a:pt x="1590" y="4493"/>
                  <a:pt x="1532" y="4582"/>
                  <a:pt x="1442" y="4665"/>
                </a:cubicBezTo>
                <a:cubicBezTo>
                  <a:pt x="1400" y="4683"/>
                  <a:pt x="1353" y="4708"/>
                  <a:pt x="1304" y="4725"/>
                </a:cubicBezTo>
                <a:cubicBezTo>
                  <a:pt x="1364" y="4659"/>
                  <a:pt x="1411" y="4582"/>
                  <a:pt x="1442" y="4499"/>
                </a:cubicBezTo>
                <a:cubicBezTo>
                  <a:pt x="1507" y="4463"/>
                  <a:pt x="1567" y="4427"/>
                  <a:pt x="1632" y="4392"/>
                </a:cubicBezTo>
                <a:close/>
                <a:moveTo>
                  <a:pt x="6119" y="4343"/>
                </a:moveTo>
                <a:lnTo>
                  <a:pt x="6119" y="4343"/>
                </a:lnTo>
                <a:cubicBezTo>
                  <a:pt x="6006" y="4480"/>
                  <a:pt x="5850" y="4612"/>
                  <a:pt x="5720" y="4719"/>
                </a:cubicBezTo>
                <a:cubicBezTo>
                  <a:pt x="5654" y="4730"/>
                  <a:pt x="5582" y="4743"/>
                  <a:pt x="5517" y="4755"/>
                </a:cubicBezTo>
                <a:cubicBezTo>
                  <a:pt x="5635" y="4642"/>
                  <a:pt x="5725" y="4535"/>
                  <a:pt x="5778" y="4422"/>
                </a:cubicBezTo>
                <a:cubicBezTo>
                  <a:pt x="5893" y="4403"/>
                  <a:pt x="6006" y="4373"/>
                  <a:pt x="6119" y="4343"/>
                </a:cubicBezTo>
                <a:close/>
                <a:moveTo>
                  <a:pt x="1846" y="4516"/>
                </a:moveTo>
                <a:cubicBezTo>
                  <a:pt x="1769" y="4587"/>
                  <a:pt x="1680" y="4659"/>
                  <a:pt x="1554" y="4743"/>
                </a:cubicBezTo>
                <a:cubicBezTo>
                  <a:pt x="1519" y="4749"/>
                  <a:pt x="1483" y="4761"/>
                  <a:pt x="1447" y="4772"/>
                </a:cubicBezTo>
                <a:cubicBezTo>
                  <a:pt x="1549" y="4713"/>
                  <a:pt x="1632" y="4648"/>
                  <a:pt x="1697" y="4582"/>
                </a:cubicBezTo>
                <a:cubicBezTo>
                  <a:pt x="1752" y="4557"/>
                  <a:pt x="1805" y="4535"/>
                  <a:pt x="1846" y="4516"/>
                </a:cubicBezTo>
                <a:close/>
                <a:moveTo>
                  <a:pt x="4499" y="4457"/>
                </a:moveTo>
                <a:cubicBezTo>
                  <a:pt x="4629" y="4475"/>
                  <a:pt x="4760" y="4493"/>
                  <a:pt x="4892" y="4499"/>
                </a:cubicBezTo>
                <a:cubicBezTo>
                  <a:pt x="4843" y="4587"/>
                  <a:pt x="4777" y="4678"/>
                  <a:pt x="4689" y="4772"/>
                </a:cubicBezTo>
                <a:cubicBezTo>
                  <a:pt x="4576" y="4761"/>
                  <a:pt x="4456" y="4749"/>
                  <a:pt x="4337" y="4725"/>
                </a:cubicBezTo>
                <a:cubicBezTo>
                  <a:pt x="4408" y="4623"/>
                  <a:pt x="4463" y="4540"/>
                  <a:pt x="4499" y="4457"/>
                </a:cubicBezTo>
                <a:close/>
                <a:moveTo>
                  <a:pt x="5737" y="4433"/>
                </a:moveTo>
                <a:lnTo>
                  <a:pt x="5737" y="4433"/>
                </a:lnTo>
                <a:cubicBezTo>
                  <a:pt x="5671" y="4540"/>
                  <a:pt x="5582" y="4648"/>
                  <a:pt x="5451" y="4761"/>
                </a:cubicBezTo>
                <a:cubicBezTo>
                  <a:pt x="5344" y="4772"/>
                  <a:pt x="5231" y="4785"/>
                  <a:pt x="5123" y="4785"/>
                </a:cubicBezTo>
                <a:cubicBezTo>
                  <a:pt x="5231" y="4683"/>
                  <a:pt x="5302" y="4587"/>
                  <a:pt x="5356" y="4486"/>
                </a:cubicBezTo>
                <a:cubicBezTo>
                  <a:pt x="5481" y="4475"/>
                  <a:pt x="5607" y="4457"/>
                  <a:pt x="5737" y="4433"/>
                </a:cubicBezTo>
                <a:close/>
                <a:moveTo>
                  <a:pt x="5314" y="4493"/>
                </a:moveTo>
                <a:lnTo>
                  <a:pt x="5314" y="4493"/>
                </a:lnTo>
                <a:cubicBezTo>
                  <a:pt x="5261" y="4587"/>
                  <a:pt x="5183" y="4683"/>
                  <a:pt x="5070" y="4791"/>
                </a:cubicBezTo>
                <a:cubicBezTo>
                  <a:pt x="4956" y="4791"/>
                  <a:pt x="4843" y="4785"/>
                  <a:pt x="4730" y="4779"/>
                </a:cubicBezTo>
                <a:cubicBezTo>
                  <a:pt x="4820" y="4678"/>
                  <a:pt x="4885" y="4587"/>
                  <a:pt x="4927" y="4499"/>
                </a:cubicBezTo>
                <a:cubicBezTo>
                  <a:pt x="4964" y="4501"/>
                  <a:pt x="5001" y="4501"/>
                  <a:pt x="5038" y="4501"/>
                </a:cubicBezTo>
                <a:cubicBezTo>
                  <a:pt x="5129" y="4501"/>
                  <a:pt x="5222" y="4497"/>
                  <a:pt x="5314" y="4493"/>
                </a:cubicBezTo>
                <a:close/>
                <a:moveTo>
                  <a:pt x="947" y="4367"/>
                </a:moveTo>
                <a:lnTo>
                  <a:pt x="947" y="4367"/>
                </a:lnTo>
                <a:cubicBezTo>
                  <a:pt x="960" y="4493"/>
                  <a:pt x="953" y="4587"/>
                  <a:pt x="930" y="4672"/>
                </a:cubicBezTo>
                <a:cubicBezTo>
                  <a:pt x="924" y="4689"/>
                  <a:pt x="917" y="4708"/>
                  <a:pt x="911" y="4725"/>
                </a:cubicBezTo>
                <a:cubicBezTo>
                  <a:pt x="840" y="4755"/>
                  <a:pt x="762" y="4779"/>
                  <a:pt x="685" y="4808"/>
                </a:cubicBezTo>
                <a:cubicBezTo>
                  <a:pt x="685" y="4796"/>
                  <a:pt x="691" y="4791"/>
                  <a:pt x="691" y="4785"/>
                </a:cubicBezTo>
                <a:cubicBezTo>
                  <a:pt x="721" y="4689"/>
                  <a:pt x="721" y="4587"/>
                  <a:pt x="709" y="4463"/>
                </a:cubicBezTo>
                <a:cubicBezTo>
                  <a:pt x="787" y="4433"/>
                  <a:pt x="870" y="4403"/>
                  <a:pt x="947" y="4367"/>
                </a:cubicBezTo>
                <a:close/>
                <a:moveTo>
                  <a:pt x="2997" y="4505"/>
                </a:moveTo>
                <a:cubicBezTo>
                  <a:pt x="2973" y="4546"/>
                  <a:pt x="2949" y="4582"/>
                  <a:pt x="2926" y="4623"/>
                </a:cubicBezTo>
                <a:cubicBezTo>
                  <a:pt x="2901" y="4659"/>
                  <a:pt x="2877" y="4689"/>
                  <a:pt x="2860" y="4725"/>
                </a:cubicBezTo>
                <a:lnTo>
                  <a:pt x="2854" y="4725"/>
                </a:lnTo>
                <a:cubicBezTo>
                  <a:pt x="2836" y="4755"/>
                  <a:pt x="2818" y="4785"/>
                  <a:pt x="2800" y="4808"/>
                </a:cubicBezTo>
                <a:lnTo>
                  <a:pt x="2508" y="4808"/>
                </a:lnTo>
                <a:cubicBezTo>
                  <a:pt x="2544" y="4761"/>
                  <a:pt x="2580" y="4708"/>
                  <a:pt x="2615" y="4659"/>
                </a:cubicBezTo>
                <a:cubicBezTo>
                  <a:pt x="2651" y="4612"/>
                  <a:pt x="2687" y="4565"/>
                  <a:pt x="2717" y="4516"/>
                </a:cubicBezTo>
                <a:cubicBezTo>
                  <a:pt x="2811" y="4510"/>
                  <a:pt x="2907" y="4505"/>
                  <a:pt x="2997" y="4505"/>
                </a:cubicBezTo>
                <a:close/>
                <a:moveTo>
                  <a:pt x="1585" y="4636"/>
                </a:moveTo>
                <a:lnTo>
                  <a:pt x="1585" y="4636"/>
                </a:lnTo>
                <a:cubicBezTo>
                  <a:pt x="1502" y="4700"/>
                  <a:pt x="1406" y="4761"/>
                  <a:pt x="1274" y="4826"/>
                </a:cubicBezTo>
                <a:cubicBezTo>
                  <a:pt x="1353" y="4785"/>
                  <a:pt x="1411" y="4743"/>
                  <a:pt x="1466" y="4695"/>
                </a:cubicBezTo>
                <a:lnTo>
                  <a:pt x="1513" y="4665"/>
                </a:lnTo>
                <a:cubicBezTo>
                  <a:pt x="1537" y="4659"/>
                  <a:pt x="1560" y="4648"/>
                  <a:pt x="1585" y="4636"/>
                </a:cubicBezTo>
                <a:close/>
                <a:moveTo>
                  <a:pt x="2668" y="4522"/>
                </a:moveTo>
                <a:cubicBezTo>
                  <a:pt x="2645" y="4565"/>
                  <a:pt x="2615" y="4600"/>
                  <a:pt x="2585" y="4642"/>
                </a:cubicBezTo>
                <a:cubicBezTo>
                  <a:pt x="2544" y="4695"/>
                  <a:pt x="2502" y="4755"/>
                  <a:pt x="2461" y="4815"/>
                </a:cubicBezTo>
                <a:cubicBezTo>
                  <a:pt x="2371" y="4815"/>
                  <a:pt x="2282" y="4821"/>
                  <a:pt x="2192" y="4826"/>
                </a:cubicBezTo>
                <a:cubicBezTo>
                  <a:pt x="2228" y="4785"/>
                  <a:pt x="2269" y="4736"/>
                  <a:pt x="2311" y="4689"/>
                </a:cubicBezTo>
                <a:cubicBezTo>
                  <a:pt x="2347" y="4648"/>
                  <a:pt x="2390" y="4600"/>
                  <a:pt x="2425" y="4557"/>
                </a:cubicBezTo>
                <a:cubicBezTo>
                  <a:pt x="2508" y="4540"/>
                  <a:pt x="2591" y="4529"/>
                  <a:pt x="2668" y="4522"/>
                </a:cubicBezTo>
                <a:close/>
                <a:moveTo>
                  <a:pt x="1394" y="4522"/>
                </a:moveTo>
                <a:cubicBezTo>
                  <a:pt x="1353" y="4618"/>
                  <a:pt x="1293" y="4700"/>
                  <a:pt x="1210" y="4766"/>
                </a:cubicBezTo>
                <a:cubicBezTo>
                  <a:pt x="1161" y="4791"/>
                  <a:pt x="1114" y="4815"/>
                  <a:pt x="1067" y="4832"/>
                </a:cubicBezTo>
                <a:cubicBezTo>
                  <a:pt x="1120" y="4772"/>
                  <a:pt x="1161" y="4708"/>
                  <a:pt x="1191" y="4629"/>
                </a:cubicBezTo>
                <a:cubicBezTo>
                  <a:pt x="1257" y="4600"/>
                  <a:pt x="1323" y="4565"/>
                  <a:pt x="1394" y="4522"/>
                </a:cubicBezTo>
                <a:close/>
                <a:moveTo>
                  <a:pt x="3039" y="4505"/>
                </a:moveTo>
                <a:cubicBezTo>
                  <a:pt x="3122" y="4505"/>
                  <a:pt x="3199" y="4510"/>
                  <a:pt x="3276" y="4522"/>
                </a:cubicBezTo>
                <a:cubicBezTo>
                  <a:pt x="3259" y="4557"/>
                  <a:pt x="3235" y="4600"/>
                  <a:pt x="3212" y="4642"/>
                </a:cubicBezTo>
                <a:cubicBezTo>
                  <a:pt x="3193" y="4678"/>
                  <a:pt x="3176" y="4708"/>
                  <a:pt x="3157" y="4736"/>
                </a:cubicBezTo>
                <a:cubicBezTo>
                  <a:pt x="3140" y="4766"/>
                  <a:pt x="3122" y="4802"/>
                  <a:pt x="3104" y="4832"/>
                </a:cubicBezTo>
                <a:cubicBezTo>
                  <a:pt x="3014" y="4821"/>
                  <a:pt x="2931" y="4815"/>
                  <a:pt x="2841" y="4815"/>
                </a:cubicBezTo>
                <a:cubicBezTo>
                  <a:pt x="2854" y="4791"/>
                  <a:pt x="2871" y="4766"/>
                  <a:pt x="2883" y="4749"/>
                </a:cubicBezTo>
                <a:cubicBezTo>
                  <a:pt x="2907" y="4713"/>
                  <a:pt x="2931" y="4678"/>
                  <a:pt x="2954" y="4642"/>
                </a:cubicBezTo>
                <a:cubicBezTo>
                  <a:pt x="2984" y="4593"/>
                  <a:pt x="3014" y="4552"/>
                  <a:pt x="3039" y="4505"/>
                </a:cubicBezTo>
                <a:close/>
                <a:moveTo>
                  <a:pt x="1317" y="4761"/>
                </a:moveTo>
                <a:lnTo>
                  <a:pt x="1317" y="4761"/>
                </a:lnTo>
                <a:cubicBezTo>
                  <a:pt x="1274" y="4785"/>
                  <a:pt x="1233" y="4815"/>
                  <a:pt x="1180" y="4838"/>
                </a:cubicBezTo>
                <a:cubicBezTo>
                  <a:pt x="1197" y="4826"/>
                  <a:pt x="1216" y="4815"/>
                  <a:pt x="1233" y="4802"/>
                </a:cubicBezTo>
                <a:cubicBezTo>
                  <a:pt x="1257" y="4785"/>
                  <a:pt x="1287" y="4772"/>
                  <a:pt x="1317" y="4761"/>
                </a:cubicBezTo>
                <a:close/>
                <a:moveTo>
                  <a:pt x="2371" y="4565"/>
                </a:moveTo>
                <a:lnTo>
                  <a:pt x="2371" y="4565"/>
                </a:lnTo>
                <a:cubicBezTo>
                  <a:pt x="2341" y="4600"/>
                  <a:pt x="2311" y="4636"/>
                  <a:pt x="2282" y="4672"/>
                </a:cubicBezTo>
                <a:cubicBezTo>
                  <a:pt x="2234" y="4725"/>
                  <a:pt x="2186" y="4779"/>
                  <a:pt x="2139" y="4832"/>
                </a:cubicBezTo>
                <a:cubicBezTo>
                  <a:pt x="2055" y="4843"/>
                  <a:pt x="1972" y="4851"/>
                  <a:pt x="1882" y="4862"/>
                </a:cubicBezTo>
                <a:cubicBezTo>
                  <a:pt x="1918" y="4826"/>
                  <a:pt x="1961" y="4785"/>
                  <a:pt x="2002" y="4749"/>
                </a:cubicBezTo>
                <a:cubicBezTo>
                  <a:pt x="2049" y="4708"/>
                  <a:pt x="2096" y="4659"/>
                  <a:pt x="2139" y="4612"/>
                </a:cubicBezTo>
                <a:cubicBezTo>
                  <a:pt x="2216" y="4593"/>
                  <a:pt x="2294" y="4582"/>
                  <a:pt x="2371" y="4565"/>
                </a:cubicBezTo>
                <a:close/>
                <a:moveTo>
                  <a:pt x="674" y="4475"/>
                </a:moveTo>
                <a:cubicBezTo>
                  <a:pt x="685" y="4587"/>
                  <a:pt x="679" y="4689"/>
                  <a:pt x="655" y="4772"/>
                </a:cubicBezTo>
                <a:cubicBezTo>
                  <a:pt x="655" y="4791"/>
                  <a:pt x="649" y="4802"/>
                  <a:pt x="644" y="4821"/>
                </a:cubicBezTo>
                <a:cubicBezTo>
                  <a:pt x="578" y="4838"/>
                  <a:pt x="506" y="4856"/>
                  <a:pt x="435" y="4873"/>
                </a:cubicBezTo>
                <a:cubicBezTo>
                  <a:pt x="471" y="4785"/>
                  <a:pt x="471" y="4672"/>
                  <a:pt x="446" y="4540"/>
                </a:cubicBezTo>
                <a:cubicBezTo>
                  <a:pt x="524" y="4522"/>
                  <a:pt x="602" y="4499"/>
                  <a:pt x="674" y="4475"/>
                </a:cubicBezTo>
                <a:close/>
                <a:moveTo>
                  <a:pt x="3319" y="4522"/>
                </a:moveTo>
                <a:cubicBezTo>
                  <a:pt x="3390" y="4535"/>
                  <a:pt x="3462" y="4546"/>
                  <a:pt x="3526" y="4557"/>
                </a:cubicBezTo>
                <a:lnTo>
                  <a:pt x="3473" y="4665"/>
                </a:lnTo>
                <a:cubicBezTo>
                  <a:pt x="3443" y="4730"/>
                  <a:pt x="3408" y="4802"/>
                  <a:pt x="3378" y="4873"/>
                </a:cubicBezTo>
                <a:cubicBezTo>
                  <a:pt x="3300" y="4856"/>
                  <a:pt x="3223" y="4843"/>
                  <a:pt x="3140" y="4838"/>
                </a:cubicBezTo>
                <a:cubicBezTo>
                  <a:pt x="3157" y="4808"/>
                  <a:pt x="3169" y="4785"/>
                  <a:pt x="3187" y="4755"/>
                </a:cubicBezTo>
                <a:cubicBezTo>
                  <a:pt x="3205" y="4725"/>
                  <a:pt x="3223" y="4695"/>
                  <a:pt x="3240" y="4659"/>
                </a:cubicBezTo>
                <a:cubicBezTo>
                  <a:pt x="3270" y="4618"/>
                  <a:pt x="3295" y="4570"/>
                  <a:pt x="3319" y="4522"/>
                </a:cubicBezTo>
                <a:close/>
                <a:moveTo>
                  <a:pt x="2074" y="4629"/>
                </a:moveTo>
                <a:lnTo>
                  <a:pt x="2074" y="4629"/>
                </a:lnTo>
                <a:cubicBezTo>
                  <a:pt x="2038" y="4659"/>
                  <a:pt x="2008" y="4689"/>
                  <a:pt x="1978" y="4725"/>
                </a:cubicBezTo>
                <a:cubicBezTo>
                  <a:pt x="1925" y="4772"/>
                  <a:pt x="1870" y="4821"/>
                  <a:pt x="1823" y="4868"/>
                </a:cubicBezTo>
                <a:cubicBezTo>
                  <a:pt x="1739" y="4879"/>
                  <a:pt x="1662" y="4892"/>
                  <a:pt x="1573" y="4909"/>
                </a:cubicBezTo>
                <a:cubicBezTo>
                  <a:pt x="1615" y="4873"/>
                  <a:pt x="1650" y="4843"/>
                  <a:pt x="1692" y="4815"/>
                </a:cubicBezTo>
                <a:cubicBezTo>
                  <a:pt x="1746" y="4772"/>
                  <a:pt x="1799" y="4730"/>
                  <a:pt x="1853" y="4689"/>
                </a:cubicBezTo>
                <a:cubicBezTo>
                  <a:pt x="1931" y="4665"/>
                  <a:pt x="2002" y="4648"/>
                  <a:pt x="2074" y="4629"/>
                </a:cubicBezTo>
                <a:close/>
                <a:moveTo>
                  <a:pt x="1043" y="4886"/>
                </a:moveTo>
                <a:lnTo>
                  <a:pt x="1043" y="4886"/>
                </a:lnTo>
                <a:cubicBezTo>
                  <a:pt x="1024" y="4892"/>
                  <a:pt x="1001" y="4903"/>
                  <a:pt x="983" y="4915"/>
                </a:cubicBezTo>
                <a:cubicBezTo>
                  <a:pt x="988" y="4909"/>
                  <a:pt x="988" y="4903"/>
                  <a:pt x="995" y="4903"/>
                </a:cubicBezTo>
                <a:cubicBezTo>
                  <a:pt x="1007" y="4898"/>
                  <a:pt x="1024" y="4892"/>
                  <a:pt x="1043" y="4886"/>
                </a:cubicBezTo>
                <a:close/>
                <a:moveTo>
                  <a:pt x="416" y="4552"/>
                </a:moveTo>
                <a:cubicBezTo>
                  <a:pt x="435" y="4678"/>
                  <a:pt x="435" y="4779"/>
                  <a:pt x="405" y="4862"/>
                </a:cubicBezTo>
                <a:cubicBezTo>
                  <a:pt x="399" y="4868"/>
                  <a:pt x="399" y="4873"/>
                  <a:pt x="393" y="4879"/>
                </a:cubicBezTo>
                <a:cubicBezTo>
                  <a:pt x="316" y="4898"/>
                  <a:pt x="238" y="4915"/>
                  <a:pt x="160" y="4922"/>
                </a:cubicBezTo>
                <a:cubicBezTo>
                  <a:pt x="196" y="4838"/>
                  <a:pt x="202" y="4730"/>
                  <a:pt x="179" y="4600"/>
                </a:cubicBezTo>
                <a:cubicBezTo>
                  <a:pt x="256" y="4587"/>
                  <a:pt x="333" y="4570"/>
                  <a:pt x="416" y="4552"/>
                </a:cubicBezTo>
                <a:close/>
                <a:moveTo>
                  <a:pt x="1144" y="4659"/>
                </a:moveTo>
                <a:cubicBezTo>
                  <a:pt x="1103" y="4743"/>
                  <a:pt x="1048" y="4815"/>
                  <a:pt x="977" y="4873"/>
                </a:cubicBezTo>
                <a:cubicBezTo>
                  <a:pt x="947" y="4886"/>
                  <a:pt x="917" y="4898"/>
                  <a:pt x="888" y="4909"/>
                </a:cubicBezTo>
                <a:cubicBezTo>
                  <a:pt x="864" y="4915"/>
                  <a:pt x="845" y="4928"/>
                  <a:pt x="822" y="4934"/>
                </a:cubicBezTo>
                <a:cubicBezTo>
                  <a:pt x="870" y="4879"/>
                  <a:pt x="911" y="4821"/>
                  <a:pt x="941" y="4749"/>
                </a:cubicBezTo>
                <a:cubicBezTo>
                  <a:pt x="1001" y="4725"/>
                  <a:pt x="1054" y="4700"/>
                  <a:pt x="1114" y="4672"/>
                </a:cubicBezTo>
                <a:cubicBezTo>
                  <a:pt x="1126" y="4665"/>
                  <a:pt x="1131" y="4659"/>
                  <a:pt x="1144" y="4659"/>
                </a:cubicBezTo>
                <a:close/>
                <a:moveTo>
                  <a:pt x="988" y="4939"/>
                </a:moveTo>
                <a:cubicBezTo>
                  <a:pt x="983" y="4939"/>
                  <a:pt x="971" y="4945"/>
                  <a:pt x="965" y="4945"/>
                </a:cubicBezTo>
                <a:cubicBezTo>
                  <a:pt x="971" y="4945"/>
                  <a:pt x="977" y="4939"/>
                  <a:pt x="983" y="4939"/>
                </a:cubicBezTo>
                <a:close/>
                <a:moveTo>
                  <a:pt x="3562" y="4565"/>
                </a:moveTo>
                <a:cubicBezTo>
                  <a:pt x="3622" y="4582"/>
                  <a:pt x="3688" y="4593"/>
                  <a:pt x="3748" y="4612"/>
                </a:cubicBezTo>
                <a:cubicBezTo>
                  <a:pt x="3789" y="4629"/>
                  <a:pt x="3837" y="4642"/>
                  <a:pt x="3878" y="4653"/>
                </a:cubicBezTo>
                <a:cubicBezTo>
                  <a:pt x="3855" y="4700"/>
                  <a:pt x="3831" y="4743"/>
                  <a:pt x="3801" y="4791"/>
                </a:cubicBezTo>
                <a:cubicBezTo>
                  <a:pt x="3771" y="4843"/>
                  <a:pt x="3741" y="4898"/>
                  <a:pt x="3712" y="4951"/>
                </a:cubicBezTo>
                <a:cubicBezTo>
                  <a:pt x="3669" y="4939"/>
                  <a:pt x="3628" y="4928"/>
                  <a:pt x="3586" y="4922"/>
                </a:cubicBezTo>
                <a:lnTo>
                  <a:pt x="3575" y="4915"/>
                </a:lnTo>
                <a:cubicBezTo>
                  <a:pt x="3521" y="4903"/>
                  <a:pt x="3468" y="4892"/>
                  <a:pt x="3413" y="4879"/>
                </a:cubicBezTo>
                <a:cubicBezTo>
                  <a:pt x="3443" y="4815"/>
                  <a:pt x="3479" y="4743"/>
                  <a:pt x="3509" y="4678"/>
                </a:cubicBezTo>
                <a:cubicBezTo>
                  <a:pt x="3526" y="4642"/>
                  <a:pt x="3545" y="4606"/>
                  <a:pt x="3562" y="4565"/>
                </a:cubicBezTo>
                <a:close/>
                <a:moveTo>
                  <a:pt x="1763" y="4713"/>
                </a:moveTo>
                <a:lnTo>
                  <a:pt x="1763" y="4713"/>
                </a:lnTo>
                <a:cubicBezTo>
                  <a:pt x="1733" y="4736"/>
                  <a:pt x="1697" y="4761"/>
                  <a:pt x="1667" y="4791"/>
                </a:cubicBezTo>
                <a:cubicBezTo>
                  <a:pt x="1615" y="4832"/>
                  <a:pt x="1554" y="4873"/>
                  <a:pt x="1502" y="4922"/>
                </a:cubicBezTo>
                <a:cubicBezTo>
                  <a:pt x="1424" y="4934"/>
                  <a:pt x="1346" y="4945"/>
                  <a:pt x="1263" y="4964"/>
                </a:cubicBezTo>
                <a:cubicBezTo>
                  <a:pt x="1304" y="4939"/>
                  <a:pt x="1340" y="4915"/>
                  <a:pt x="1381" y="4892"/>
                </a:cubicBezTo>
                <a:cubicBezTo>
                  <a:pt x="1442" y="4851"/>
                  <a:pt x="1507" y="4815"/>
                  <a:pt x="1567" y="4772"/>
                </a:cubicBezTo>
                <a:cubicBezTo>
                  <a:pt x="1639" y="4749"/>
                  <a:pt x="1703" y="4730"/>
                  <a:pt x="1763" y="4713"/>
                </a:cubicBezTo>
                <a:close/>
                <a:moveTo>
                  <a:pt x="810" y="4975"/>
                </a:moveTo>
                <a:cubicBezTo>
                  <a:pt x="798" y="4981"/>
                  <a:pt x="792" y="4986"/>
                  <a:pt x="781" y="4994"/>
                </a:cubicBezTo>
                <a:cubicBezTo>
                  <a:pt x="772" y="4994"/>
                  <a:pt x="763" y="4996"/>
                  <a:pt x="755" y="4998"/>
                </a:cubicBezTo>
                <a:lnTo>
                  <a:pt x="755" y="4998"/>
                </a:lnTo>
                <a:cubicBezTo>
                  <a:pt x="776" y="4992"/>
                  <a:pt x="793" y="4980"/>
                  <a:pt x="810" y="4975"/>
                </a:cubicBezTo>
                <a:close/>
                <a:moveTo>
                  <a:pt x="864" y="4975"/>
                </a:moveTo>
                <a:lnTo>
                  <a:pt x="870" y="4981"/>
                </a:lnTo>
                <a:cubicBezTo>
                  <a:pt x="845" y="4994"/>
                  <a:pt x="822" y="4999"/>
                  <a:pt x="798" y="5005"/>
                </a:cubicBezTo>
                <a:cubicBezTo>
                  <a:pt x="822" y="4999"/>
                  <a:pt x="845" y="4986"/>
                  <a:pt x="864" y="4975"/>
                </a:cubicBezTo>
                <a:close/>
                <a:moveTo>
                  <a:pt x="1430" y="4815"/>
                </a:moveTo>
                <a:lnTo>
                  <a:pt x="1430" y="4815"/>
                </a:lnTo>
                <a:cubicBezTo>
                  <a:pt x="1406" y="4832"/>
                  <a:pt x="1381" y="4843"/>
                  <a:pt x="1359" y="4862"/>
                </a:cubicBezTo>
                <a:cubicBezTo>
                  <a:pt x="1299" y="4898"/>
                  <a:pt x="1233" y="4939"/>
                  <a:pt x="1174" y="4981"/>
                </a:cubicBezTo>
                <a:cubicBezTo>
                  <a:pt x="1103" y="4994"/>
                  <a:pt x="1031" y="5005"/>
                  <a:pt x="965" y="5016"/>
                </a:cubicBezTo>
                <a:cubicBezTo>
                  <a:pt x="1001" y="4999"/>
                  <a:pt x="1031" y="4986"/>
                  <a:pt x="1067" y="4969"/>
                </a:cubicBezTo>
                <a:cubicBezTo>
                  <a:pt x="1138" y="4934"/>
                  <a:pt x="1210" y="4903"/>
                  <a:pt x="1281" y="4868"/>
                </a:cubicBezTo>
                <a:cubicBezTo>
                  <a:pt x="1329" y="4851"/>
                  <a:pt x="1381" y="4832"/>
                  <a:pt x="1430" y="4815"/>
                </a:cubicBezTo>
                <a:close/>
                <a:moveTo>
                  <a:pt x="7816" y="4129"/>
                </a:moveTo>
                <a:lnTo>
                  <a:pt x="7816" y="4129"/>
                </a:lnTo>
                <a:cubicBezTo>
                  <a:pt x="7733" y="4200"/>
                  <a:pt x="7656" y="4271"/>
                  <a:pt x="7573" y="4337"/>
                </a:cubicBezTo>
                <a:lnTo>
                  <a:pt x="7518" y="4386"/>
                </a:lnTo>
                <a:cubicBezTo>
                  <a:pt x="7411" y="4480"/>
                  <a:pt x="7304" y="4576"/>
                  <a:pt x="7197" y="4672"/>
                </a:cubicBezTo>
                <a:lnTo>
                  <a:pt x="7191" y="4678"/>
                </a:lnTo>
                <a:cubicBezTo>
                  <a:pt x="7065" y="4785"/>
                  <a:pt x="6941" y="4892"/>
                  <a:pt x="6809" y="5011"/>
                </a:cubicBezTo>
                <a:cubicBezTo>
                  <a:pt x="6751" y="5011"/>
                  <a:pt x="6685" y="5011"/>
                  <a:pt x="6630" y="5016"/>
                </a:cubicBezTo>
                <a:cubicBezTo>
                  <a:pt x="6743" y="4915"/>
                  <a:pt x="6858" y="4821"/>
                  <a:pt x="6971" y="4719"/>
                </a:cubicBezTo>
                <a:cubicBezTo>
                  <a:pt x="7114" y="4593"/>
                  <a:pt x="7262" y="4469"/>
                  <a:pt x="7411" y="4337"/>
                </a:cubicBezTo>
                <a:cubicBezTo>
                  <a:pt x="7465" y="4290"/>
                  <a:pt x="7518" y="4249"/>
                  <a:pt x="7566" y="4200"/>
                </a:cubicBezTo>
                <a:lnTo>
                  <a:pt x="7590" y="4183"/>
                </a:lnTo>
                <a:cubicBezTo>
                  <a:pt x="7601" y="4177"/>
                  <a:pt x="7614" y="4177"/>
                  <a:pt x="7626" y="4171"/>
                </a:cubicBezTo>
                <a:cubicBezTo>
                  <a:pt x="7686" y="4153"/>
                  <a:pt x="7751" y="4141"/>
                  <a:pt x="7816" y="4129"/>
                </a:cubicBezTo>
                <a:close/>
                <a:moveTo>
                  <a:pt x="894" y="4766"/>
                </a:moveTo>
                <a:cubicBezTo>
                  <a:pt x="852" y="4843"/>
                  <a:pt x="804" y="4909"/>
                  <a:pt x="732" y="4964"/>
                </a:cubicBezTo>
                <a:cubicBezTo>
                  <a:pt x="679" y="4986"/>
                  <a:pt x="619" y="5005"/>
                  <a:pt x="559" y="5022"/>
                </a:cubicBezTo>
                <a:cubicBezTo>
                  <a:pt x="608" y="4969"/>
                  <a:pt x="644" y="4909"/>
                  <a:pt x="667" y="4843"/>
                </a:cubicBezTo>
                <a:cubicBezTo>
                  <a:pt x="745" y="4826"/>
                  <a:pt x="822" y="4796"/>
                  <a:pt x="894" y="4766"/>
                </a:cubicBezTo>
                <a:close/>
                <a:moveTo>
                  <a:pt x="3914" y="4665"/>
                </a:moveTo>
                <a:cubicBezTo>
                  <a:pt x="4040" y="4695"/>
                  <a:pt x="4158" y="4725"/>
                  <a:pt x="4271" y="4749"/>
                </a:cubicBezTo>
                <a:cubicBezTo>
                  <a:pt x="4235" y="4802"/>
                  <a:pt x="4194" y="4856"/>
                  <a:pt x="4147" y="4909"/>
                </a:cubicBezTo>
                <a:cubicBezTo>
                  <a:pt x="4117" y="4945"/>
                  <a:pt x="4081" y="4986"/>
                  <a:pt x="4051" y="5035"/>
                </a:cubicBezTo>
                <a:cubicBezTo>
                  <a:pt x="3938" y="5005"/>
                  <a:pt x="3831" y="4981"/>
                  <a:pt x="3748" y="4958"/>
                </a:cubicBezTo>
                <a:cubicBezTo>
                  <a:pt x="3776" y="4909"/>
                  <a:pt x="3801" y="4856"/>
                  <a:pt x="3831" y="4808"/>
                </a:cubicBezTo>
                <a:lnTo>
                  <a:pt x="3837" y="4808"/>
                </a:lnTo>
                <a:cubicBezTo>
                  <a:pt x="3861" y="4761"/>
                  <a:pt x="3891" y="4713"/>
                  <a:pt x="3914" y="4665"/>
                </a:cubicBezTo>
                <a:close/>
                <a:moveTo>
                  <a:pt x="7513" y="4200"/>
                </a:moveTo>
                <a:lnTo>
                  <a:pt x="7513" y="4200"/>
                </a:lnTo>
                <a:cubicBezTo>
                  <a:pt x="7471" y="4236"/>
                  <a:pt x="7430" y="4271"/>
                  <a:pt x="7387" y="4307"/>
                </a:cubicBezTo>
                <a:cubicBezTo>
                  <a:pt x="7244" y="4439"/>
                  <a:pt x="7089" y="4570"/>
                  <a:pt x="6946" y="4695"/>
                </a:cubicBezTo>
                <a:cubicBezTo>
                  <a:pt x="6822" y="4802"/>
                  <a:pt x="6696" y="4909"/>
                  <a:pt x="6572" y="5022"/>
                </a:cubicBezTo>
                <a:cubicBezTo>
                  <a:pt x="6500" y="5022"/>
                  <a:pt x="6429" y="5035"/>
                  <a:pt x="6350" y="5041"/>
                </a:cubicBezTo>
                <a:cubicBezTo>
                  <a:pt x="6422" y="4981"/>
                  <a:pt x="6493" y="4928"/>
                  <a:pt x="6565" y="4868"/>
                </a:cubicBezTo>
                <a:cubicBezTo>
                  <a:pt x="6762" y="4713"/>
                  <a:pt x="6952" y="4565"/>
                  <a:pt x="7125" y="4414"/>
                </a:cubicBezTo>
                <a:cubicBezTo>
                  <a:pt x="7172" y="4373"/>
                  <a:pt x="7221" y="4332"/>
                  <a:pt x="7268" y="4290"/>
                </a:cubicBezTo>
                <a:lnTo>
                  <a:pt x="7292" y="4266"/>
                </a:lnTo>
                <a:cubicBezTo>
                  <a:pt x="7370" y="4243"/>
                  <a:pt x="7441" y="4224"/>
                  <a:pt x="7513" y="4200"/>
                </a:cubicBezTo>
                <a:close/>
                <a:moveTo>
                  <a:pt x="7202" y="4296"/>
                </a:moveTo>
                <a:lnTo>
                  <a:pt x="7202" y="4296"/>
                </a:lnTo>
                <a:cubicBezTo>
                  <a:pt x="7167" y="4326"/>
                  <a:pt x="7137" y="4356"/>
                  <a:pt x="7101" y="4386"/>
                </a:cubicBezTo>
                <a:cubicBezTo>
                  <a:pt x="6929" y="4535"/>
                  <a:pt x="6738" y="4683"/>
                  <a:pt x="6542" y="4843"/>
                </a:cubicBezTo>
                <a:cubicBezTo>
                  <a:pt x="6457" y="4909"/>
                  <a:pt x="6369" y="4981"/>
                  <a:pt x="6286" y="5046"/>
                </a:cubicBezTo>
                <a:cubicBezTo>
                  <a:pt x="6231" y="5052"/>
                  <a:pt x="6184" y="5058"/>
                  <a:pt x="6130" y="5065"/>
                </a:cubicBezTo>
                <a:cubicBezTo>
                  <a:pt x="6196" y="5016"/>
                  <a:pt x="6256" y="4969"/>
                  <a:pt x="6322" y="4915"/>
                </a:cubicBezTo>
                <a:cubicBezTo>
                  <a:pt x="6500" y="4772"/>
                  <a:pt x="6672" y="4642"/>
                  <a:pt x="6839" y="4499"/>
                </a:cubicBezTo>
                <a:cubicBezTo>
                  <a:pt x="6886" y="4457"/>
                  <a:pt x="6946" y="4409"/>
                  <a:pt x="7012" y="4362"/>
                </a:cubicBezTo>
                <a:cubicBezTo>
                  <a:pt x="7084" y="4337"/>
                  <a:pt x="7144" y="4314"/>
                  <a:pt x="7202" y="4296"/>
                </a:cubicBezTo>
                <a:close/>
                <a:moveTo>
                  <a:pt x="1024" y="4951"/>
                </a:moveTo>
                <a:cubicBezTo>
                  <a:pt x="960" y="4981"/>
                  <a:pt x="894" y="5011"/>
                  <a:pt x="828" y="5046"/>
                </a:cubicBezTo>
                <a:lnTo>
                  <a:pt x="768" y="5058"/>
                </a:lnTo>
                <a:cubicBezTo>
                  <a:pt x="738" y="5065"/>
                  <a:pt x="715" y="5065"/>
                  <a:pt x="691" y="5071"/>
                </a:cubicBezTo>
                <a:cubicBezTo>
                  <a:pt x="709" y="5065"/>
                  <a:pt x="732" y="5058"/>
                  <a:pt x="757" y="5046"/>
                </a:cubicBezTo>
                <a:cubicBezTo>
                  <a:pt x="840" y="5016"/>
                  <a:pt x="924" y="4986"/>
                  <a:pt x="1007" y="4958"/>
                </a:cubicBezTo>
                <a:cubicBezTo>
                  <a:pt x="1013" y="4951"/>
                  <a:pt x="1018" y="4951"/>
                  <a:pt x="1024" y="4951"/>
                </a:cubicBezTo>
                <a:close/>
                <a:moveTo>
                  <a:pt x="625" y="4862"/>
                </a:moveTo>
                <a:lnTo>
                  <a:pt x="625" y="4862"/>
                </a:lnTo>
                <a:cubicBezTo>
                  <a:pt x="589" y="4934"/>
                  <a:pt x="548" y="4994"/>
                  <a:pt x="482" y="5041"/>
                </a:cubicBezTo>
                <a:cubicBezTo>
                  <a:pt x="429" y="5058"/>
                  <a:pt x="369" y="5071"/>
                  <a:pt x="309" y="5082"/>
                </a:cubicBezTo>
                <a:cubicBezTo>
                  <a:pt x="358" y="5035"/>
                  <a:pt x="393" y="4975"/>
                  <a:pt x="423" y="4909"/>
                </a:cubicBezTo>
                <a:cubicBezTo>
                  <a:pt x="488" y="4898"/>
                  <a:pt x="559" y="4879"/>
                  <a:pt x="625" y="4862"/>
                </a:cubicBezTo>
                <a:close/>
                <a:moveTo>
                  <a:pt x="749" y="5024"/>
                </a:moveTo>
                <a:cubicBezTo>
                  <a:pt x="748" y="5025"/>
                  <a:pt x="747" y="5027"/>
                  <a:pt x="745" y="5029"/>
                </a:cubicBezTo>
                <a:cubicBezTo>
                  <a:pt x="691" y="5046"/>
                  <a:pt x="631" y="5065"/>
                  <a:pt x="578" y="5088"/>
                </a:cubicBezTo>
                <a:lnTo>
                  <a:pt x="572" y="5076"/>
                </a:lnTo>
                <a:cubicBezTo>
                  <a:pt x="578" y="5076"/>
                  <a:pt x="584" y="5076"/>
                  <a:pt x="589" y="5071"/>
                </a:cubicBezTo>
                <a:lnTo>
                  <a:pt x="679" y="5046"/>
                </a:lnTo>
                <a:cubicBezTo>
                  <a:pt x="700" y="5041"/>
                  <a:pt x="727" y="5031"/>
                  <a:pt x="749" y="5024"/>
                </a:cubicBezTo>
                <a:close/>
                <a:moveTo>
                  <a:pt x="4313" y="4755"/>
                </a:moveTo>
                <a:cubicBezTo>
                  <a:pt x="4433" y="4779"/>
                  <a:pt x="4546" y="4796"/>
                  <a:pt x="4659" y="4808"/>
                </a:cubicBezTo>
                <a:cubicBezTo>
                  <a:pt x="4599" y="4868"/>
                  <a:pt x="4540" y="4928"/>
                  <a:pt x="4474" y="4981"/>
                </a:cubicBezTo>
                <a:cubicBezTo>
                  <a:pt x="4438" y="5022"/>
                  <a:pt x="4397" y="5058"/>
                  <a:pt x="4361" y="5094"/>
                </a:cubicBezTo>
                <a:cubicBezTo>
                  <a:pt x="4271" y="5082"/>
                  <a:pt x="4183" y="5065"/>
                  <a:pt x="4087" y="5041"/>
                </a:cubicBezTo>
                <a:cubicBezTo>
                  <a:pt x="4117" y="5005"/>
                  <a:pt x="4147" y="4964"/>
                  <a:pt x="4177" y="4928"/>
                </a:cubicBezTo>
                <a:cubicBezTo>
                  <a:pt x="4224" y="4873"/>
                  <a:pt x="4271" y="4815"/>
                  <a:pt x="4313" y="4755"/>
                </a:cubicBezTo>
                <a:close/>
                <a:moveTo>
                  <a:pt x="6905" y="4397"/>
                </a:moveTo>
                <a:lnTo>
                  <a:pt x="6905" y="4397"/>
                </a:lnTo>
                <a:cubicBezTo>
                  <a:pt x="6869" y="4427"/>
                  <a:pt x="6839" y="4450"/>
                  <a:pt x="6815" y="4475"/>
                </a:cubicBezTo>
                <a:cubicBezTo>
                  <a:pt x="6655" y="4612"/>
                  <a:pt x="6482" y="4749"/>
                  <a:pt x="6297" y="4886"/>
                </a:cubicBezTo>
                <a:cubicBezTo>
                  <a:pt x="6220" y="4951"/>
                  <a:pt x="6143" y="5011"/>
                  <a:pt x="6058" y="5076"/>
                </a:cubicBezTo>
                <a:lnTo>
                  <a:pt x="5910" y="5094"/>
                </a:lnTo>
                <a:cubicBezTo>
                  <a:pt x="5964" y="5052"/>
                  <a:pt x="6017" y="5011"/>
                  <a:pt x="6071" y="4969"/>
                </a:cubicBezTo>
                <a:lnTo>
                  <a:pt x="6077" y="4969"/>
                </a:lnTo>
                <a:cubicBezTo>
                  <a:pt x="6243" y="4838"/>
                  <a:pt x="6399" y="4719"/>
                  <a:pt x="6547" y="4593"/>
                </a:cubicBezTo>
                <a:cubicBezTo>
                  <a:pt x="6595" y="4552"/>
                  <a:pt x="6649" y="4510"/>
                  <a:pt x="6702" y="4469"/>
                </a:cubicBezTo>
                <a:lnTo>
                  <a:pt x="6822" y="4427"/>
                </a:lnTo>
                <a:cubicBezTo>
                  <a:pt x="6845" y="4414"/>
                  <a:pt x="6875" y="4409"/>
                  <a:pt x="6905" y="4397"/>
                </a:cubicBezTo>
                <a:close/>
                <a:moveTo>
                  <a:pt x="566" y="5082"/>
                </a:moveTo>
                <a:lnTo>
                  <a:pt x="566" y="5088"/>
                </a:lnTo>
                <a:cubicBezTo>
                  <a:pt x="559" y="5094"/>
                  <a:pt x="548" y="5101"/>
                  <a:pt x="542" y="5101"/>
                </a:cubicBezTo>
                <a:lnTo>
                  <a:pt x="542" y="5112"/>
                </a:lnTo>
                <a:cubicBezTo>
                  <a:pt x="536" y="5112"/>
                  <a:pt x="531" y="5118"/>
                  <a:pt x="518" y="5118"/>
                </a:cubicBezTo>
                <a:lnTo>
                  <a:pt x="488" y="5124"/>
                </a:lnTo>
                <a:lnTo>
                  <a:pt x="482" y="5112"/>
                </a:lnTo>
                <a:lnTo>
                  <a:pt x="476" y="5112"/>
                </a:lnTo>
                <a:lnTo>
                  <a:pt x="476" y="5124"/>
                </a:lnTo>
                <a:lnTo>
                  <a:pt x="471" y="5107"/>
                </a:lnTo>
                <a:cubicBezTo>
                  <a:pt x="501" y="5094"/>
                  <a:pt x="531" y="5088"/>
                  <a:pt x="566" y="5082"/>
                </a:cubicBezTo>
                <a:close/>
                <a:moveTo>
                  <a:pt x="6595" y="4505"/>
                </a:moveTo>
                <a:lnTo>
                  <a:pt x="6595" y="4505"/>
                </a:lnTo>
                <a:cubicBezTo>
                  <a:pt x="6565" y="4529"/>
                  <a:pt x="6542" y="4546"/>
                  <a:pt x="6523" y="4565"/>
                </a:cubicBezTo>
                <a:cubicBezTo>
                  <a:pt x="6374" y="4689"/>
                  <a:pt x="6220" y="4808"/>
                  <a:pt x="6053" y="4939"/>
                </a:cubicBezTo>
                <a:cubicBezTo>
                  <a:pt x="5981" y="4994"/>
                  <a:pt x="5910" y="5046"/>
                  <a:pt x="5838" y="5107"/>
                </a:cubicBezTo>
                <a:cubicBezTo>
                  <a:pt x="5791" y="5112"/>
                  <a:pt x="5742" y="5118"/>
                  <a:pt x="5695" y="5124"/>
                </a:cubicBezTo>
                <a:cubicBezTo>
                  <a:pt x="5737" y="5088"/>
                  <a:pt x="5785" y="5058"/>
                  <a:pt x="5827" y="5022"/>
                </a:cubicBezTo>
                <a:cubicBezTo>
                  <a:pt x="5964" y="4915"/>
                  <a:pt x="6089" y="4815"/>
                  <a:pt x="6214" y="4708"/>
                </a:cubicBezTo>
                <a:cubicBezTo>
                  <a:pt x="6262" y="4672"/>
                  <a:pt x="6322" y="4623"/>
                  <a:pt x="6386" y="4570"/>
                </a:cubicBezTo>
                <a:lnTo>
                  <a:pt x="6393" y="4570"/>
                </a:lnTo>
                <a:cubicBezTo>
                  <a:pt x="6452" y="4552"/>
                  <a:pt x="6517" y="4529"/>
                  <a:pt x="6595" y="4505"/>
                </a:cubicBezTo>
                <a:close/>
                <a:moveTo>
                  <a:pt x="375" y="5107"/>
                </a:moveTo>
                <a:lnTo>
                  <a:pt x="375" y="5107"/>
                </a:lnTo>
                <a:cubicBezTo>
                  <a:pt x="345" y="5112"/>
                  <a:pt x="316" y="5124"/>
                  <a:pt x="286" y="5129"/>
                </a:cubicBezTo>
                <a:cubicBezTo>
                  <a:pt x="273" y="5129"/>
                  <a:pt x="262" y="5137"/>
                  <a:pt x="250" y="5137"/>
                </a:cubicBezTo>
                <a:cubicBezTo>
                  <a:pt x="250" y="5137"/>
                  <a:pt x="250" y="5129"/>
                  <a:pt x="256" y="5129"/>
                </a:cubicBezTo>
                <a:cubicBezTo>
                  <a:pt x="298" y="5124"/>
                  <a:pt x="333" y="5112"/>
                  <a:pt x="375" y="5107"/>
                </a:cubicBezTo>
                <a:close/>
                <a:moveTo>
                  <a:pt x="4700" y="4808"/>
                </a:moveTo>
                <a:cubicBezTo>
                  <a:pt x="4813" y="4821"/>
                  <a:pt x="4920" y="4826"/>
                  <a:pt x="5028" y="4826"/>
                </a:cubicBezTo>
                <a:cubicBezTo>
                  <a:pt x="4950" y="4898"/>
                  <a:pt x="4862" y="4964"/>
                  <a:pt x="4777" y="5035"/>
                </a:cubicBezTo>
                <a:cubicBezTo>
                  <a:pt x="4736" y="5071"/>
                  <a:pt x="4694" y="5107"/>
                  <a:pt x="4647" y="5142"/>
                </a:cubicBezTo>
                <a:cubicBezTo>
                  <a:pt x="4570" y="5129"/>
                  <a:pt x="4486" y="5118"/>
                  <a:pt x="4403" y="5107"/>
                </a:cubicBezTo>
                <a:cubicBezTo>
                  <a:pt x="4433" y="5071"/>
                  <a:pt x="4469" y="5041"/>
                  <a:pt x="4499" y="5011"/>
                </a:cubicBezTo>
                <a:cubicBezTo>
                  <a:pt x="4570" y="4945"/>
                  <a:pt x="4634" y="4879"/>
                  <a:pt x="4700" y="4808"/>
                </a:cubicBezTo>
                <a:close/>
                <a:moveTo>
                  <a:pt x="6292" y="4606"/>
                </a:moveTo>
                <a:lnTo>
                  <a:pt x="6292" y="4606"/>
                </a:lnTo>
                <a:cubicBezTo>
                  <a:pt x="6256" y="4629"/>
                  <a:pt x="6220" y="4659"/>
                  <a:pt x="6190" y="4683"/>
                </a:cubicBezTo>
                <a:cubicBezTo>
                  <a:pt x="6071" y="4785"/>
                  <a:pt x="5940" y="4886"/>
                  <a:pt x="5803" y="4994"/>
                </a:cubicBezTo>
                <a:cubicBezTo>
                  <a:pt x="5742" y="5041"/>
                  <a:pt x="5684" y="5088"/>
                  <a:pt x="5630" y="5129"/>
                </a:cubicBezTo>
                <a:cubicBezTo>
                  <a:pt x="5571" y="5137"/>
                  <a:pt x="5517" y="5142"/>
                  <a:pt x="5464" y="5148"/>
                </a:cubicBezTo>
                <a:cubicBezTo>
                  <a:pt x="5499" y="5118"/>
                  <a:pt x="5535" y="5094"/>
                  <a:pt x="5571" y="5065"/>
                </a:cubicBezTo>
                <a:cubicBezTo>
                  <a:pt x="5695" y="4969"/>
                  <a:pt x="5808" y="4879"/>
                  <a:pt x="5916" y="4785"/>
                </a:cubicBezTo>
                <a:cubicBezTo>
                  <a:pt x="5964" y="4749"/>
                  <a:pt x="6011" y="4708"/>
                  <a:pt x="6064" y="4672"/>
                </a:cubicBezTo>
                <a:cubicBezTo>
                  <a:pt x="6136" y="4648"/>
                  <a:pt x="6214" y="4629"/>
                  <a:pt x="6292" y="4606"/>
                </a:cubicBezTo>
                <a:close/>
                <a:moveTo>
                  <a:pt x="5404" y="4802"/>
                </a:moveTo>
                <a:cubicBezTo>
                  <a:pt x="5296" y="4892"/>
                  <a:pt x="5178" y="4981"/>
                  <a:pt x="5063" y="5065"/>
                </a:cubicBezTo>
                <a:cubicBezTo>
                  <a:pt x="5016" y="5094"/>
                  <a:pt x="4969" y="5129"/>
                  <a:pt x="4927" y="5159"/>
                </a:cubicBezTo>
                <a:cubicBezTo>
                  <a:pt x="4849" y="5159"/>
                  <a:pt x="4777" y="5154"/>
                  <a:pt x="4700" y="5148"/>
                </a:cubicBezTo>
                <a:cubicBezTo>
                  <a:pt x="4730" y="5118"/>
                  <a:pt x="4766" y="5088"/>
                  <a:pt x="4802" y="5065"/>
                </a:cubicBezTo>
                <a:lnTo>
                  <a:pt x="4802" y="5058"/>
                </a:lnTo>
                <a:cubicBezTo>
                  <a:pt x="4897" y="4986"/>
                  <a:pt x="4999" y="4903"/>
                  <a:pt x="5082" y="4826"/>
                </a:cubicBezTo>
                <a:cubicBezTo>
                  <a:pt x="5189" y="4821"/>
                  <a:pt x="5296" y="4815"/>
                  <a:pt x="5404" y="4802"/>
                </a:cubicBezTo>
                <a:close/>
                <a:moveTo>
                  <a:pt x="5660" y="4766"/>
                </a:moveTo>
                <a:cubicBezTo>
                  <a:pt x="5635" y="4785"/>
                  <a:pt x="5612" y="4802"/>
                  <a:pt x="5588" y="4826"/>
                </a:cubicBezTo>
                <a:cubicBezTo>
                  <a:pt x="5499" y="4903"/>
                  <a:pt x="5392" y="4981"/>
                  <a:pt x="5285" y="5071"/>
                </a:cubicBezTo>
                <a:cubicBezTo>
                  <a:pt x="5236" y="5101"/>
                  <a:pt x="5195" y="5129"/>
                  <a:pt x="5153" y="5165"/>
                </a:cubicBezTo>
                <a:lnTo>
                  <a:pt x="4980" y="5165"/>
                </a:lnTo>
                <a:cubicBezTo>
                  <a:pt x="5016" y="5142"/>
                  <a:pt x="5052" y="5118"/>
                  <a:pt x="5082" y="5088"/>
                </a:cubicBezTo>
                <a:cubicBezTo>
                  <a:pt x="5213" y="4999"/>
                  <a:pt x="5349" y="4898"/>
                  <a:pt x="5469" y="4796"/>
                </a:cubicBezTo>
                <a:cubicBezTo>
                  <a:pt x="5528" y="4785"/>
                  <a:pt x="5594" y="4779"/>
                  <a:pt x="5660" y="4766"/>
                </a:cubicBezTo>
                <a:close/>
                <a:moveTo>
                  <a:pt x="5976" y="4695"/>
                </a:moveTo>
                <a:lnTo>
                  <a:pt x="5976" y="4695"/>
                </a:lnTo>
                <a:cubicBezTo>
                  <a:pt x="5951" y="4713"/>
                  <a:pt x="5921" y="4736"/>
                  <a:pt x="5893" y="4761"/>
                </a:cubicBezTo>
                <a:cubicBezTo>
                  <a:pt x="5785" y="4851"/>
                  <a:pt x="5671" y="4939"/>
                  <a:pt x="5547" y="5035"/>
                </a:cubicBezTo>
                <a:cubicBezTo>
                  <a:pt x="5499" y="5076"/>
                  <a:pt x="5451" y="5112"/>
                  <a:pt x="5398" y="5154"/>
                </a:cubicBezTo>
                <a:cubicBezTo>
                  <a:pt x="5332" y="5159"/>
                  <a:pt x="5272" y="5159"/>
                  <a:pt x="5213" y="5165"/>
                </a:cubicBezTo>
                <a:cubicBezTo>
                  <a:pt x="5242" y="5142"/>
                  <a:pt x="5272" y="5118"/>
                  <a:pt x="5302" y="5094"/>
                </a:cubicBezTo>
                <a:cubicBezTo>
                  <a:pt x="5415" y="5011"/>
                  <a:pt x="5517" y="4934"/>
                  <a:pt x="5612" y="4851"/>
                </a:cubicBezTo>
                <a:cubicBezTo>
                  <a:pt x="5648" y="4821"/>
                  <a:pt x="5690" y="4785"/>
                  <a:pt x="5737" y="4749"/>
                </a:cubicBezTo>
                <a:lnTo>
                  <a:pt x="5742" y="4749"/>
                </a:lnTo>
                <a:cubicBezTo>
                  <a:pt x="5821" y="4730"/>
                  <a:pt x="5898" y="4713"/>
                  <a:pt x="5976" y="4695"/>
                </a:cubicBezTo>
                <a:close/>
                <a:moveTo>
                  <a:pt x="2437" y="4851"/>
                </a:moveTo>
                <a:cubicBezTo>
                  <a:pt x="2347" y="4975"/>
                  <a:pt x="2282" y="5082"/>
                  <a:pt x="2234" y="5184"/>
                </a:cubicBezTo>
                <a:lnTo>
                  <a:pt x="1925" y="5184"/>
                </a:lnTo>
                <a:cubicBezTo>
                  <a:pt x="1983" y="5088"/>
                  <a:pt x="2055" y="4986"/>
                  <a:pt x="2156" y="4868"/>
                </a:cubicBezTo>
                <a:cubicBezTo>
                  <a:pt x="2252" y="4862"/>
                  <a:pt x="2347" y="4851"/>
                  <a:pt x="2437" y="4851"/>
                </a:cubicBezTo>
                <a:close/>
                <a:moveTo>
                  <a:pt x="238" y="5184"/>
                </a:moveTo>
                <a:cubicBezTo>
                  <a:pt x="228" y="5184"/>
                  <a:pt x="223" y="5187"/>
                  <a:pt x="215" y="5189"/>
                </a:cubicBezTo>
                <a:lnTo>
                  <a:pt x="215" y="5189"/>
                </a:lnTo>
                <a:cubicBezTo>
                  <a:pt x="221" y="5184"/>
                  <a:pt x="227" y="5184"/>
                  <a:pt x="238" y="5184"/>
                </a:cubicBezTo>
                <a:close/>
                <a:moveTo>
                  <a:pt x="209" y="5165"/>
                </a:moveTo>
                <a:lnTo>
                  <a:pt x="215" y="5189"/>
                </a:lnTo>
                <a:lnTo>
                  <a:pt x="215" y="5189"/>
                </a:lnTo>
                <a:cubicBezTo>
                  <a:pt x="213" y="5189"/>
                  <a:pt x="211" y="5189"/>
                  <a:pt x="209" y="5189"/>
                </a:cubicBezTo>
                <a:lnTo>
                  <a:pt x="209" y="5178"/>
                </a:lnTo>
                <a:cubicBezTo>
                  <a:pt x="202" y="5178"/>
                  <a:pt x="196" y="5184"/>
                  <a:pt x="196" y="5184"/>
                </a:cubicBezTo>
                <a:lnTo>
                  <a:pt x="190" y="5184"/>
                </a:lnTo>
                <a:lnTo>
                  <a:pt x="190" y="5172"/>
                </a:lnTo>
                <a:lnTo>
                  <a:pt x="196" y="5172"/>
                </a:lnTo>
                <a:cubicBezTo>
                  <a:pt x="202" y="5172"/>
                  <a:pt x="209" y="5165"/>
                  <a:pt x="209" y="5165"/>
                </a:cubicBezTo>
                <a:close/>
                <a:moveTo>
                  <a:pt x="2776" y="4843"/>
                </a:moveTo>
                <a:cubicBezTo>
                  <a:pt x="2704" y="4951"/>
                  <a:pt x="2633" y="5071"/>
                  <a:pt x="2580" y="5189"/>
                </a:cubicBezTo>
                <a:cubicBezTo>
                  <a:pt x="2478" y="5184"/>
                  <a:pt x="2377" y="5184"/>
                  <a:pt x="2275" y="5184"/>
                </a:cubicBezTo>
                <a:cubicBezTo>
                  <a:pt x="2324" y="5082"/>
                  <a:pt x="2390" y="4975"/>
                  <a:pt x="2478" y="4851"/>
                </a:cubicBezTo>
                <a:cubicBezTo>
                  <a:pt x="2580" y="4843"/>
                  <a:pt x="2681" y="4843"/>
                  <a:pt x="2776" y="4843"/>
                </a:cubicBezTo>
                <a:close/>
                <a:moveTo>
                  <a:pt x="2109" y="4873"/>
                </a:moveTo>
                <a:lnTo>
                  <a:pt x="2109" y="4873"/>
                </a:lnTo>
                <a:cubicBezTo>
                  <a:pt x="2013" y="4986"/>
                  <a:pt x="1942" y="5088"/>
                  <a:pt x="1882" y="5184"/>
                </a:cubicBezTo>
                <a:cubicBezTo>
                  <a:pt x="1788" y="5189"/>
                  <a:pt x="1686" y="5195"/>
                  <a:pt x="1579" y="5195"/>
                </a:cubicBezTo>
                <a:cubicBezTo>
                  <a:pt x="1645" y="5107"/>
                  <a:pt x="1727" y="5016"/>
                  <a:pt x="1840" y="4903"/>
                </a:cubicBezTo>
                <a:cubicBezTo>
                  <a:pt x="1931" y="4892"/>
                  <a:pt x="2019" y="4879"/>
                  <a:pt x="2109" y="4873"/>
                </a:cubicBezTo>
                <a:close/>
                <a:moveTo>
                  <a:pt x="2818" y="4851"/>
                </a:moveTo>
                <a:cubicBezTo>
                  <a:pt x="2907" y="4851"/>
                  <a:pt x="2997" y="4856"/>
                  <a:pt x="3080" y="4868"/>
                </a:cubicBezTo>
                <a:cubicBezTo>
                  <a:pt x="3020" y="4975"/>
                  <a:pt x="2961" y="5088"/>
                  <a:pt x="2907" y="5214"/>
                </a:cubicBezTo>
                <a:cubicBezTo>
                  <a:pt x="2811" y="5201"/>
                  <a:pt x="2717" y="5195"/>
                  <a:pt x="2615" y="5189"/>
                </a:cubicBezTo>
                <a:cubicBezTo>
                  <a:pt x="2675" y="5071"/>
                  <a:pt x="2747" y="4958"/>
                  <a:pt x="2818" y="4851"/>
                </a:cubicBezTo>
                <a:close/>
                <a:moveTo>
                  <a:pt x="1782" y="4909"/>
                </a:moveTo>
                <a:cubicBezTo>
                  <a:pt x="1675" y="5016"/>
                  <a:pt x="1596" y="5112"/>
                  <a:pt x="1537" y="5201"/>
                </a:cubicBezTo>
                <a:cubicBezTo>
                  <a:pt x="1442" y="5208"/>
                  <a:pt x="1340" y="5214"/>
                  <a:pt x="1233" y="5219"/>
                </a:cubicBezTo>
                <a:cubicBezTo>
                  <a:pt x="1304" y="5137"/>
                  <a:pt x="1394" y="5052"/>
                  <a:pt x="1513" y="4951"/>
                </a:cubicBezTo>
                <a:cubicBezTo>
                  <a:pt x="1609" y="4939"/>
                  <a:pt x="1697" y="4922"/>
                  <a:pt x="1782" y="4909"/>
                </a:cubicBezTo>
                <a:close/>
                <a:moveTo>
                  <a:pt x="1442" y="4964"/>
                </a:moveTo>
                <a:lnTo>
                  <a:pt x="1442" y="4964"/>
                </a:lnTo>
                <a:cubicBezTo>
                  <a:pt x="1334" y="5058"/>
                  <a:pt x="1251" y="5142"/>
                  <a:pt x="1180" y="5225"/>
                </a:cubicBezTo>
                <a:cubicBezTo>
                  <a:pt x="1090" y="5231"/>
                  <a:pt x="988" y="5237"/>
                  <a:pt x="881" y="5250"/>
                </a:cubicBezTo>
                <a:cubicBezTo>
                  <a:pt x="960" y="5172"/>
                  <a:pt x="1054" y="5094"/>
                  <a:pt x="1186" y="5011"/>
                </a:cubicBezTo>
                <a:cubicBezTo>
                  <a:pt x="1281" y="4994"/>
                  <a:pt x="1364" y="4981"/>
                  <a:pt x="1442" y="4964"/>
                </a:cubicBezTo>
                <a:close/>
                <a:moveTo>
                  <a:pt x="3122" y="4868"/>
                </a:moveTo>
                <a:cubicBezTo>
                  <a:pt x="3199" y="4879"/>
                  <a:pt x="3283" y="4892"/>
                  <a:pt x="3360" y="4903"/>
                </a:cubicBezTo>
                <a:cubicBezTo>
                  <a:pt x="3300" y="5035"/>
                  <a:pt x="3259" y="5148"/>
                  <a:pt x="3223" y="5250"/>
                </a:cubicBezTo>
                <a:cubicBezTo>
                  <a:pt x="3133" y="5237"/>
                  <a:pt x="3039" y="5225"/>
                  <a:pt x="2943" y="5214"/>
                </a:cubicBezTo>
                <a:cubicBezTo>
                  <a:pt x="2997" y="5094"/>
                  <a:pt x="3056" y="4975"/>
                  <a:pt x="3122" y="4868"/>
                </a:cubicBezTo>
                <a:close/>
                <a:moveTo>
                  <a:pt x="1096" y="5029"/>
                </a:moveTo>
                <a:lnTo>
                  <a:pt x="1096" y="5029"/>
                </a:lnTo>
                <a:cubicBezTo>
                  <a:pt x="983" y="5107"/>
                  <a:pt x="894" y="5178"/>
                  <a:pt x="822" y="5250"/>
                </a:cubicBezTo>
                <a:cubicBezTo>
                  <a:pt x="727" y="5261"/>
                  <a:pt x="625" y="5267"/>
                  <a:pt x="524" y="5280"/>
                </a:cubicBezTo>
                <a:cubicBezTo>
                  <a:pt x="608" y="5208"/>
                  <a:pt x="709" y="5148"/>
                  <a:pt x="840" y="5076"/>
                </a:cubicBezTo>
                <a:cubicBezTo>
                  <a:pt x="924" y="5065"/>
                  <a:pt x="1007" y="5046"/>
                  <a:pt x="1096" y="5029"/>
                </a:cubicBezTo>
                <a:close/>
                <a:moveTo>
                  <a:pt x="3396" y="4915"/>
                </a:moveTo>
                <a:cubicBezTo>
                  <a:pt x="3455" y="4922"/>
                  <a:pt x="3509" y="4939"/>
                  <a:pt x="3562" y="4951"/>
                </a:cubicBezTo>
                <a:cubicBezTo>
                  <a:pt x="3605" y="4964"/>
                  <a:pt x="3652" y="4975"/>
                  <a:pt x="3694" y="4981"/>
                </a:cubicBezTo>
                <a:cubicBezTo>
                  <a:pt x="3628" y="5107"/>
                  <a:pt x="3581" y="5208"/>
                  <a:pt x="3545" y="5302"/>
                </a:cubicBezTo>
                <a:cubicBezTo>
                  <a:pt x="3498" y="5291"/>
                  <a:pt x="3449" y="5285"/>
                  <a:pt x="3408" y="5280"/>
                </a:cubicBezTo>
                <a:cubicBezTo>
                  <a:pt x="3360" y="5267"/>
                  <a:pt x="3312" y="5261"/>
                  <a:pt x="3259" y="5255"/>
                </a:cubicBezTo>
                <a:cubicBezTo>
                  <a:pt x="3295" y="5154"/>
                  <a:pt x="3336" y="5041"/>
                  <a:pt x="3396" y="4915"/>
                </a:cubicBezTo>
                <a:close/>
                <a:moveTo>
                  <a:pt x="3729" y="4994"/>
                </a:moveTo>
                <a:cubicBezTo>
                  <a:pt x="3812" y="5011"/>
                  <a:pt x="3914" y="5041"/>
                  <a:pt x="4027" y="5065"/>
                </a:cubicBezTo>
                <a:cubicBezTo>
                  <a:pt x="3938" y="5178"/>
                  <a:pt x="3878" y="5272"/>
                  <a:pt x="3831" y="5368"/>
                </a:cubicBezTo>
                <a:cubicBezTo>
                  <a:pt x="3741" y="5351"/>
                  <a:pt x="3664" y="5327"/>
                  <a:pt x="3581" y="5308"/>
                </a:cubicBezTo>
                <a:cubicBezTo>
                  <a:pt x="3616" y="5214"/>
                  <a:pt x="3664" y="5112"/>
                  <a:pt x="3729" y="4994"/>
                </a:cubicBezTo>
                <a:close/>
                <a:moveTo>
                  <a:pt x="4062" y="5071"/>
                </a:moveTo>
                <a:cubicBezTo>
                  <a:pt x="4158" y="5094"/>
                  <a:pt x="4248" y="5112"/>
                  <a:pt x="4331" y="5129"/>
                </a:cubicBezTo>
                <a:cubicBezTo>
                  <a:pt x="4248" y="5208"/>
                  <a:pt x="4147" y="5315"/>
                  <a:pt x="4075" y="5440"/>
                </a:cubicBezTo>
                <a:cubicBezTo>
                  <a:pt x="4004" y="5415"/>
                  <a:pt x="3932" y="5398"/>
                  <a:pt x="3867" y="5380"/>
                </a:cubicBezTo>
                <a:cubicBezTo>
                  <a:pt x="3927" y="5261"/>
                  <a:pt x="4004" y="5154"/>
                  <a:pt x="4062" y="5071"/>
                </a:cubicBezTo>
                <a:close/>
                <a:moveTo>
                  <a:pt x="4373" y="5137"/>
                </a:moveTo>
                <a:cubicBezTo>
                  <a:pt x="4456" y="5148"/>
                  <a:pt x="4534" y="5159"/>
                  <a:pt x="4611" y="5172"/>
                </a:cubicBezTo>
                <a:cubicBezTo>
                  <a:pt x="4499" y="5267"/>
                  <a:pt x="4378" y="5374"/>
                  <a:pt x="4290" y="5505"/>
                </a:cubicBezTo>
                <a:cubicBezTo>
                  <a:pt x="4224" y="5487"/>
                  <a:pt x="4164" y="5470"/>
                  <a:pt x="4111" y="5451"/>
                </a:cubicBezTo>
                <a:cubicBezTo>
                  <a:pt x="4188" y="5327"/>
                  <a:pt x="4290" y="5219"/>
                  <a:pt x="4373" y="5137"/>
                </a:cubicBezTo>
                <a:close/>
                <a:moveTo>
                  <a:pt x="4659" y="5178"/>
                </a:moveTo>
                <a:cubicBezTo>
                  <a:pt x="4736" y="5184"/>
                  <a:pt x="4807" y="5189"/>
                  <a:pt x="4879" y="5195"/>
                </a:cubicBezTo>
                <a:cubicBezTo>
                  <a:pt x="4742" y="5302"/>
                  <a:pt x="4587" y="5428"/>
                  <a:pt x="4474" y="5566"/>
                </a:cubicBezTo>
                <a:cubicBezTo>
                  <a:pt x="4427" y="5553"/>
                  <a:pt x="4373" y="5535"/>
                  <a:pt x="4326" y="5517"/>
                </a:cubicBezTo>
                <a:cubicBezTo>
                  <a:pt x="4420" y="5387"/>
                  <a:pt x="4546" y="5272"/>
                  <a:pt x="4659" y="5178"/>
                </a:cubicBezTo>
                <a:close/>
                <a:moveTo>
                  <a:pt x="5106" y="5201"/>
                </a:moveTo>
                <a:cubicBezTo>
                  <a:pt x="4945" y="5332"/>
                  <a:pt x="4777" y="5470"/>
                  <a:pt x="4647" y="5624"/>
                </a:cubicBezTo>
                <a:lnTo>
                  <a:pt x="4510" y="5583"/>
                </a:lnTo>
                <a:cubicBezTo>
                  <a:pt x="4629" y="5434"/>
                  <a:pt x="4790" y="5308"/>
                  <a:pt x="4939" y="5201"/>
                </a:cubicBezTo>
                <a:close/>
                <a:moveTo>
                  <a:pt x="1150" y="5261"/>
                </a:moveTo>
                <a:lnTo>
                  <a:pt x="1150" y="5261"/>
                </a:lnTo>
                <a:cubicBezTo>
                  <a:pt x="1078" y="5357"/>
                  <a:pt x="1024" y="5458"/>
                  <a:pt x="988" y="5566"/>
                </a:cubicBezTo>
                <a:cubicBezTo>
                  <a:pt x="977" y="5594"/>
                  <a:pt x="965" y="5624"/>
                  <a:pt x="960" y="5654"/>
                </a:cubicBezTo>
                <a:lnTo>
                  <a:pt x="619" y="5654"/>
                </a:lnTo>
                <a:cubicBezTo>
                  <a:pt x="625" y="5630"/>
                  <a:pt x="638" y="5607"/>
                  <a:pt x="644" y="5583"/>
                </a:cubicBezTo>
                <a:cubicBezTo>
                  <a:pt x="691" y="5475"/>
                  <a:pt x="751" y="5380"/>
                  <a:pt x="840" y="5285"/>
                </a:cubicBezTo>
                <a:cubicBezTo>
                  <a:pt x="953" y="5280"/>
                  <a:pt x="1054" y="5267"/>
                  <a:pt x="1150" y="5261"/>
                </a:cubicBezTo>
                <a:close/>
                <a:moveTo>
                  <a:pt x="1513" y="5237"/>
                </a:moveTo>
                <a:lnTo>
                  <a:pt x="1513" y="5237"/>
                </a:lnTo>
                <a:cubicBezTo>
                  <a:pt x="1442" y="5344"/>
                  <a:pt x="1389" y="5451"/>
                  <a:pt x="1359" y="5566"/>
                </a:cubicBezTo>
                <a:cubicBezTo>
                  <a:pt x="1353" y="5594"/>
                  <a:pt x="1340" y="5624"/>
                  <a:pt x="1334" y="5654"/>
                </a:cubicBezTo>
                <a:lnTo>
                  <a:pt x="995" y="5654"/>
                </a:lnTo>
                <a:cubicBezTo>
                  <a:pt x="1001" y="5630"/>
                  <a:pt x="1013" y="5601"/>
                  <a:pt x="1018" y="5577"/>
                </a:cubicBezTo>
                <a:cubicBezTo>
                  <a:pt x="1060" y="5464"/>
                  <a:pt x="1120" y="5362"/>
                  <a:pt x="1197" y="5255"/>
                </a:cubicBezTo>
                <a:cubicBezTo>
                  <a:pt x="1310" y="5250"/>
                  <a:pt x="1411" y="5244"/>
                  <a:pt x="1513" y="5237"/>
                </a:cubicBezTo>
                <a:close/>
                <a:moveTo>
                  <a:pt x="1865" y="5225"/>
                </a:moveTo>
                <a:cubicBezTo>
                  <a:pt x="1799" y="5338"/>
                  <a:pt x="1758" y="5451"/>
                  <a:pt x="1727" y="5566"/>
                </a:cubicBezTo>
                <a:cubicBezTo>
                  <a:pt x="1722" y="5594"/>
                  <a:pt x="1716" y="5624"/>
                  <a:pt x="1710" y="5660"/>
                </a:cubicBezTo>
                <a:cubicBezTo>
                  <a:pt x="1596" y="5654"/>
                  <a:pt x="1483" y="5654"/>
                  <a:pt x="1370" y="5654"/>
                </a:cubicBezTo>
                <a:cubicBezTo>
                  <a:pt x="1376" y="5630"/>
                  <a:pt x="1389" y="5601"/>
                  <a:pt x="1394" y="5571"/>
                </a:cubicBezTo>
                <a:cubicBezTo>
                  <a:pt x="1424" y="5458"/>
                  <a:pt x="1477" y="5344"/>
                  <a:pt x="1554" y="5237"/>
                </a:cubicBezTo>
                <a:cubicBezTo>
                  <a:pt x="1662" y="5231"/>
                  <a:pt x="1763" y="5225"/>
                  <a:pt x="1865" y="5225"/>
                </a:cubicBezTo>
                <a:close/>
                <a:moveTo>
                  <a:pt x="2216" y="5219"/>
                </a:moveTo>
                <a:cubicBezTo>
                  <a:pt x="2168" y="5321"/>
                  <a:pt x="2132" y="5415"/>
                  <a:pt x="2109" y="5517"/>
                </a:cubicBezTo>
                <a:cubicBezTo>
                  <a:pt x="2096" y="5566"/>
                  <a:pt x="2085" y="5613"/>
                  <a:pt x="2079" y="5660"/>
                </a:cubicBezTo>
                <a:lnTo>
                  <a:pt x="1746" y="5660"/>
                </a:lnTo>
                <a:cubicBezTo>
                  <a:pt x="1752" y="5630"/>
                  <a:pt x="1758" y="5601"/>
                  <a:pt x="1763" y="5571"/>
                </a:cubicBezTo>
                <a:cubicBezTo>
                  <a:pt x="1793" y="5451"/>
                  <a:pt x="1835" y="5338"/>
                  <a:pt x="1906" y="5219"/>
                </a:cubicBezTo>
                <a:close/>
                <a:moveTo>
                  <a:pt x="2258" y="5219"/>
                </a:moveTo>
                <a:cubicBezTo>
                  <a:pt x="2359" y="5219"/>
                  <a:pt x="2461" y="5219"/>
                  <a:pt x="2561" y="5225"/>
                </a:cubicBezTo>
                <a:cubicBezTo>
                  <a:pt x="2514" y="5327"/>
                  <a:pt x="2484" y="5423"/>
                  <a:pt x="2467" y="5523"/>
                </a:cubicBezTo>
                <a:cubicBezTo>
                  <a:pt x="2454" y="5566"/>
                  <a:pt x="2448" y="5618"/>
                  <a:pt x="2442" y="5666"/>
                </a:cubicBezTo>
                <a:cubicBezTo>
                  <a:pt x="2335" y="5660"/>
                  <a:pt x="2228" y="5660"/>
                  <a:pt x="2115" y="5660"/>
                </a:cubicBezTo>
                <a:cubicBezTo>
                  <a:pt x="2121" y="5613"/>
                  <a:pt x="2132" y="5571"/>
                  <a:pt x="2145" y="5523"/>
                </a:cubicBezTo>
                <a:cubicBezTo>
                  <a:pt x="2168" y="5423"/>
                  <a:pt x="2204" y="5321"/>
                  <a:pt x="2258" y="5219"/>
                </a:cubicBezTo>
                <a:close/>
                <a:moveTo>
                  <a:pt x="2597" y="5225"/>
                </a:moveTo>
                <a:cubicBezTo>
                  <a:pt x="2698" y="5231"/>
                  <a:pt x="2800" y="5237"/>
                  <a:pt x="2896" y="5250"/>
                </a:cubicBezTo>
                <a:cubicBezTo>
                  <a:pt x="2860" y="5344"/>
                  <a:pt x="2830" y="5434"/>
                  <a:pt x="2818" y="5530"/>
                </a:cubicBezTo>
                <a:cubicBezTo>
                  <a:pt x="2806" y="5577"/>
                  <a:pt x="2800" y="5624"/>
                  <a:pt x="2800" y="5673"/>
                </a:cubicBezTo>
                <a:cubicBezTo>
                  <a:pt x="2693" y="5666"/>
                  <a:pt x="2585" y="5666"/>
                  <a:pt x="2478" y="5666"/>
                </a:cubicBezTo>
                <a:cubicBezTo>
                  <a:pt x="2484" y="5618"/>
                  <a:pt x="2490" y="5571"/>
                  <a:pt x="2502" y="5530"/>
                </a:cubicBezTo>
                <a:cubicBezTo>
                  <a:pt x="2520" y="5428"/>
                  <a:pt x="2550" y="5332"/>
                  <a:pt x="2597" y="5225"/>
                </a:cubicBezTo>
                <a:close/>
                <a:moveTo>
                  <a:pt x="2931" y="5250"/>
                </a:moveTo>
                <a:cubicBezTo>
                  <a:pt x="3026" y="5261"/>
                  <a:pt x="3122" y="5267"/>
                  <a:pt x="3217" y="5285"/>
                </a:cubicBezTo>
                <a:cubicBezTo>
                  <a:pt x="3187" y="5374"/>
                  <a:pt x="3169" y="5458"/>
                  <a:pt x="3157" y="5541"/>
                </a:cubicBezTo>
                <a:cubicBezTo>
                  <a:pt x="3152" y="5583"/>
                  <a:pt x="3146" y="5630"/>
                  <a:pt x="3146" y="5678"/>
                </a:cubicBezTo>
                <a:cubicBezTo>
                  <a:pt x="3044" y="5673"/>
                  <a:pt x="2937" y="5673"/>
                  <a:pt x="2836" y="5673"/>
                </a:cubicBezTo>
                <a:cubicBezTo>
                  <a:pt x="2836" y="5624"/>
                  <a:pt x="2841" y="5577"/>
                  <a:pt x="2854" y="5535"/>
                </a:cubicBezTo>
                <a:cubicBezTo>
                  <a:pt x="2866" y="5440"/>
                  <a:pt x="2896" y="5351"/>
                  <a:pt x="2931" y="5250"/>
                </a:cubicBezTo>
                <a:close/>
                <a:moveTo>
                  <a:pt x="5349" y="5189"/>
                </a:moveTo>
                <a:cubicBezTo>
                  <a:pt x="5171" y="5332"/>
                  <a:pt x="4975" y="5500"/>
                  <a:pt x="4807" y="5678"/>
                </a:cubicBezTo>
                <a:cubicBezTo>
                  <a:pt x="4766" y="5666"/>
                  <a:pt x="4724" y="5654"/>
                  <a:pt x="4683" y="5637"/>
                </a:cubicBezTo>
                <a:cubicBezTo>
                  <a:pt x="4820" y="5481"/>
                  <a:pt x="4999" y="5332"/>
                  <a:pt x="5165" y="5201"/>
                </a:cubicBezTo>
                <a:lnTo>
                  <a:pt x="5201" y="5201"/>
                </a:lnTo>
                <a:cubicBezTo>
                  <a:pt x="5249" y="5195"/>
                  <a:pt x="5296" y="5195"/>
                  <a:pt x="5349" y="5189"/>
                </a:cubicBezTo>
                <a:close/>
                <a:moveTo>
                  <a:pt x="3253" y="5285"/>
                </a:moveTo>
                <a:cubicBezTo>
                  <a:pt x="3300" y="5297"/>
                  <a:pt x="3348" y="5302"/>
                  <a:pt x="3402" y="5308"/>
                </a:cubicBezTo>
                <a:cubicBezTo>
                  <a:pt x="3443" y="5321"/>
                  <a:pt x="3490" y="5327"/>
                  <a:pt x="3533" y="5338"/>
                </a:cubicBezTo>
                <a:cubicBezTo>
                  <a:pt x="3515" y="5387"/>
                  <a:pt x="3503" y="5440"/>
                  <a:pt x="3490" y="5494"/>
                </a:cubicBezTo>
                <a:cubicBezTo>
                  <a:pt x="3479" y="5553"/>
                  <a:pt x="3473" y="5618"/>
                  <a:pt x="3468" y="5684"/>
                </a:cubicBezTo>
                <a:cubicBezTo>
                  <a:pt x="3426" y="5684"/>
                  <a:pt x="3378" y="5684"/>
                  <a:pt x="3330" y="5678"/>
                </a:cubicBezTo>
                <a:lnTo>
                  <a:pt x="3182" y="5678"/>
                </a:lnTo>
                <a:cubicBezTo>
                  <a:pt x="3182" y="5630"/>
                  <a:pt x="3187" y="5588"/>
                  <a:pt x="3193" y="5547"/>
                </a:cubicBezTo>
                <a:cubicBezTo>
                  <a:pt x="3205" y="5464"/>
                  <a:pt x="3223" y="5380"/>
                  <a:pt x="3253" y="5285"/>
                </a:cubicBezTo>
                <a:close/>
                <a:moveTo>
                  <a:pt x="3569" y="5344"/>
                </a:moveTo>
                <a:cubicBezTo>
                  <a:pt x="3652" y="5362"/>
                  <a:pt x="3729" y="5380"/>
                  <a:pt x="3819" y="5404"/>
                </a:cubicBezTo>
                <a:cubicBezTo>
                  <a:pt x="3795" y="5451"/>
                  <a:pt x="3776" y="5500"/>
                  <a:pt x="3765" y="5547"/>
                </a:cubicBezTo>
                <a:cubicBezTo>
                  <a:pt x="3754" y="5601"/>
                  <a:pt x="3741" y="5654"/>
                  <a:pt x="3741" y="5714"/>
                </a:cubicBezTo>
                <a:cubicBezTo>
                  <a:pt x="3664" y="5701"/>
                  <a:pt x="3586" y="5696"/>
                  <a:pt x="3503" y="5690"/>
                </a:cubicBezTo>
                <a:cubicBezTo>
                  <a:pt x="3509" y="5618"/>
                  <a:pt x="3515" y="5558"/>
                  <a:pt x="3526" y="5500"/>
                </a:cubicBezTo>
                <a:cubicBezTo>
                  <a:pt x="3539" y="5445"/>
                  <a:pt x="3551" y="5398"/>
                  <a:pt x="3569" y="5344"/>
                </a:cubicBezTo>
                <a:close/>
                <a:moveTo>
                  <a:pt x="5577" y="5172"/>
                </a:moveTo>
                <a:cubicBezTo>
                  <a:pt x="5374" y="5332"/>
                  <a:pt x="5148" y="5523"/>
                  <a:pt x="4963" y="5726"/>
                </a:cubicBezTo>
                <a:cubicBezTo>
                  <a:pt x="4920" y="5714"/>
                  <a:pt x="4885" y="5701"/>
                  <a:pt x="4849" y="5690"/>
                </a:cubicBezTo>
                <a:cubicBezTo>
                  <a:pt x="5016" y="5505"/>
                  <a:pt x="5219" y="5338"/>
                  <a:pt x="5415" y="5189"/>
                </a:cubicBezTo>
                <a:cubicBezTo>
                  <a:pt x="5464" y="5184"/>
                  <a:pt x="5517" y="5178"/>
                  <a:pt x="5577" y="5172"/>
                </a:cubicBezTo>
                <a:close/>
                <a:moveTo>
                  <a:pt x="3855" y="5415"/>
                </a:moveTo>
                <a:cubicBezTo>
                  <a:pt x="3919" y="5434"/>
                  <a:pt x="3985" y="5451"/>
                  <a:pt x="4057" y="5470"/>
                </a:cubicBezTo>
                <a:cubicBezTo>
                  <a:pt x="4034" y="5517"/>
                  <a:pt x="4015" y="5566"/>
                  <a:pt x="3998" y="5613"/>
                </a:cubicBezTo>
                <a:cubicBezTo>
                  <a:pt x="3979" y="5660"/>
                  <a:pt x="3968" y="5714"/>
                  <a:pt x="3962" y="5767"/>
                </a:cubicBezTo>
                <a:cubicBezTo>
                  <a:pt x="3902" y="5750"/>
                  <a:pt x="3842" y="5731"/>
                  <a:pt x="3771" y="5720"/>
                </a:cubicBezTo>
                <a:cubicBezTo>
                  <a:pt x="3776" y="5660"/>
                  <a:pt x="3789" y="5607"/>
                  <a:pt x="3801" y="5553"/>
                </a:cubicBezTo>
                <a:cubicBezTo>
                  <a:pt x="3812" y="5511"/>
                  <a:pt x="3831" y="5464"/>
                  <a:pt x="3855" y="5415"/>
                </a:cubicBezTo>
                <a:close/>
                <a:moveTo>
                  <a:pt x="5785" y="5148"/>
                </a:moveTo>
                <a:cubicBezTo>
                  <a:pt x="5558" y="5327"/>
                  <a:pt x="5308" y="5541"/>
                  <a:pt x="5093" y="5773"/>
                </a:cubicBezTo>
                <a:cubicBezTo>
                  <a:pt x="5063" y="5761"/>
                  <a:pt x="5028" y="5750"/>
                  <a:pt x="4999" y="5737"/>
                </a:cubicBezTo>
                <a:cubicBezTo>
                  <a:pt x="5195" y="5530"/>
                  <a:pt x="5421" y="5338"/>
                  <a:pt x="5642" y="5165"/>
                </a:cubicBezTo>
                <a:cubicBezTo>
                  <a:pt x="5690" y="5159"/>
                  <a:pt x="5737" y="5154"/>
                  <a:pt x="5785" y="5148"/>
                </a:cubicBezTo>
                <a:close/>
                <a:moveTo>
                  <a:pt x="6006" y="5118"/>
                </a:moveTo>
                <a:cubicBezTo>
                  <a:pt x="5761" y="5321"/>
                  <a:pt x="5475" y="5553"/>
                  <a:pt x="5249" y="5816"/>
                </a:cubicBezTo>
                <a:cubicBezTo>
                  <a:pt x="5206" y="5803"/>
                  <a:pt x="5171" y="5791"/>
                  <a:pt x="5135" y="5786"/>
                </a:cubicBezTo>
                <a:cubicBezTo>
                  <a:pt x="5349" y="5541"/>
                  <a:pt x="5618" y="5321"/>
                  <a:pt x="5850" y="5142"/>
                </a:cubicBezTo>
                <a:cubicBezTo>
                  <a:pt x="5898" y="5137"/>
                  <a:pt x="5940" y="5129"/>
                  <a:pt x="5981" y="5124"/>
                </a:cubicBezTo>
                <a:lnTo>
                  <a:pt x="6006" y="5118"/>
                </a:lnTo>
                <a:close/>
                <a:moveTo>
                  <a:pt x="4092" y="5481"/>
                </a:moveTo>
                <a:cubicBezTo>
                  <a:pt x="4147" y="5500"/>
                  <a:pt x="4205" y="5517"/>
                  <a:pt x="4265" y="5535"/>
                </a:cubicBezTo>
                <a:cubicBezTo>
                  <a:pt x="4235" y="5583"/>
                  <a:pt x="4213" y="5630"/>
                  <a:pt x="4188" y="5678"/>
                </a:cubicBezTo>
                <a:cubicBezTo>
                  <a:pt x="4170" y="5731"/>
                  <a:pt x="4158" y="5780"/>
                  <a:pt x="4147" y="5839"/>
                </a:cubicBezTo>
                <a:cubicBezTo>
                  <a:pt x="4098" y="5816"/>
                  <a:pt x="4051" y="5791"/>
                  <a:pt x="3998" y="5773"/>
                </a:cubicBezTo>
                <a:cubicBezTo>
                  <a:pt x="4004" y="5720"/>
                  <a:pt x="4015" y="5673"/>
                  <a:pt x="4034" y="5624"/>
                </a:cubicBezTo>
                <a:cubicBezTo>
                  <a:pt x="4045" y="5577"/>
                  <a:pt x="4070" y="5530"/>
                  <a:pt x="4092" y="5481"/>
                </a:cubicBezTo>
                <a:close/>
                <a:moveTo>
                  <a:pt x="6231" y="5088"/>
                </a:moveTo>
                <a:cubicBezTo>
                  <a:pt x="5964" y="5308"/>
                  <a:pt x="5654" y="5571"/>
                  <a:pt x="5404" y="5857"/>
                </a:cubicBezTo>
                <a:cubicBezTo>
                  <a:pt x="5362" y="5851"/>
                  <a:pt x="5326" y="5839"/>
                  <a:pt x="5285" y="5827"/>
                </a:cubicBezTo>
                <a:cubicBezTo>
                  <a:pt x="5522" y="5558"/>
                  <a:pt x="5821" y="5315"/>
                  <a:pt x="6077" y="5112"/>
                </a:cubicBezTo>
                <a:cubicBezTo>
                  <a:pt x="6130" y="5107"/>
                  <a:pt x="6179" y="5094"/>
                  <a:pt x="6231" y="5088"/>
                </a:cubicBezTo>
                <a:close/>
                <a:moveTo>
                  <a:pt x="6523" y="5058"/>
                </a:moveTo>
                <a:cubicBezTo>
                  <a:pt x="6386" y="5178"/>
                  <a:pt x="6267" y="5285"/>
                  <a:pt x="6160" y="5387"/>
                </a:cubicBezTo>
                <a:cubicBezTo>
                  <a:pt x="6119" y="5423"/>
                  <a:pt x="6077" y="5458"/>
                  <a:pt x="6036" y="5500"/>
                </a:cubicBezTo>
                <a:cubicBezTo>
                  <a:pt x="5893" y="5630"/>
                  <a:pt x="5742" y="5761"/>
                  <a:pt x="5600" y="5904"/>
                </a:cubicBezTo>
                <a:cubicBezTo>
                  <a:pt x="5552" y="5893"/>
                  <a:pt x="5499" y="5880"/>
                  <a:pt x="5445" y="5869"/>
                </a:cubicBezTo>
                <a:cubicBezTo>
                  <a:pt x="5701" y="5577"/>
                  <a:pt x="6023" y="5308"/>
                  <a:pt x="6297" y="5082"/>
                </a:cubicBezTo>
                <a:cubicBezTo>
                  <a:pt x="6380" y="5071"/>
                  <a:pt x="6452" y="5065"/>
                  <a:pt x="6523" y="5058"/>
                </a:cubicBezTo>
                <a:close/>
                <a:moveTo>
                  <a:pt x="4301" y="5547"/>
                </a:moveTo>
                <a:cubicBezTo>
                  <a:pt x="4356" y="5566"/>
                  <a:pt x="4403" y="5583"/>
                  <a:pt x="4450" y="5601"/>
                </a:cubicBezTo>
                <a:cubicBezTo>
                  <a:pt x="4414" y="5648"/>
                  <a:pt x="4378" y="5701"/>
                  <a:pt x="4356" y="5756"/>
                </a:cubicBezTo>
                <a:cubicBezTo>
                  <a:pt x="4331" y="5809"/>
                  <a:pt x="4313" y="5863"/>
                  <a:pt x="4301" y="5923"/>
                </a:cubicBezTo>
                <a:cubicBezTo>
                  <a:pt x="4265" y="5899"/>
                  <a:pt x="4224" y="5874"/>
                  <a:pt x="4183" y="5851"/>
                </a:cubicBezTo>
                <a:cubicBezTo>
                  <a:pt x="4188" y="5797"/>
                  <a:pt x="4205" y="5744"/>
                  <a:pt x="4224" y="5696"/>
                </a:cubicBezTo>
                <a:cubicBezTo>
                  <a:pt x="4241" y="5648"/>
                  <a:pt x="4271" y="5594"/>
                  <a:pt x="4301" y="5547"/>
                </a:cubicBezTo>
                <a:close/>
                <a:moveTo>
                  <a:pt x="6768" y="5046"/>
                </a:moveTo>
                <a:cubicBezTo>
                  <a:pt x="6572" y="5219"/>
                  <a:pt x="6405" y="5368"/>
                  <a:pt x="6262" y="5511"/>
                </a:cubicBezTo>
                <a:cubicBezTo>
                  <a:pt x="6201" y="5566"/>
                  <a:pt x="6149" y="5618"/>
                  <a:pt x="6083" y="5673"/>
                </a:cubicBezTo>
                <a:cubicBezTo>
                  <a:pt x="5987" y="5761"/>
                  <a:pt x="5893" y="5851"/>
                  <a:pt x="5797" y="5946"/>
                </a:cubicBezTo>
                <a:cubicBezTo>
                  <a:pt x="5750" y="5940"/>
                  <a:pt x="5701" y="5929"/>
                  <a:pt x="5654" y="5916"/>
                </a:cubicBezTo>
                <a:lnTo>
                  <a:pt x="5642" y="5916"/>
                </a:lnTo>
                <a:cubicBezTo>
                  <a:pt x="5778" y="5780"/>
                  <a:pt x="5921" y="5648"/>
                  <a:pt x="6058" y="5530"/>
                </a:cubicBezTo>
                <a:cubicBezTo>
                  <a:pt x="6100" y="5487"/>
                  <a:pt x="6143" y="5445"/>
                  <a:pt x="6184" y="5410"/>
                </a:cubicBezTo>
                <a:cubicBezTo>
                  <a:pt x="6303" y="5302"/>
                  <a:pt x="6435" y="5189"/>
                  <a:pt x="6583" y="5052"/>
                </a:cubicBezTo>
                <a:lnTo>
                  <a:pt x="6613" y="5052"/>
                </a:lnTo>
                <a:cubicBezTo>
                  <a:pt x="6660" y="5046"/>
                  <a:pt x="6715" y="5046"/>
                  <a:pt x="6768" y="5046"/>
                </a:cubicBezTo>
                <a:close/>
                <a:moveTo>
                  <a:pt x="6923" y="5042"/>
                </a:moveTo>
                <a:cubicBezTo>
                  <a:pt x="6958" y="5042"/>
                  <a:pt x="6994" y="5044"/>
                  <a:pt x="7029" y="5046"/>
                </a:cubicBezTo>
                <a:cubicBezTo>
                  <a:pt x="6822" y="5231"/>
                  <a:pt x="6649" y="5387"/>
                  <a:pt x="6500" y="5535"/>
                </a:cubicBezTo>
                <a:cubicBezTo>
                  <a:pt x="6440" y="5588"/>
                  <a:pt x="6380" y="5648"/>
                  <a:pt x="6314" y="5708"/>
                </a:cubicBezTo>
                <a:cubicBezTo>
                  <a:pt x="6220" y="5797"/>
                  <a:pt x="6119" y="5887"/>
                  <a:pt x="6028" y="5982"/>
                </a:cubicBezTo>
                <a:cubicBezTo>
                  <a:pt x="5964" y="5970"/>
                  <a:pt x="5904" y="5964"/>
                  <a:pt x="5838" y="5952"/>
                </a:cubicBezTo>
                <a:cubicBezTo>
                  <a:pt x="5928" y="5863"/>
                  <a:pt x="6023" y="5780"/>
                  <a:pt x="6107" y="5701"/>
                </a:cubicBezTo>
                <a:cubicBezTo>
                  <a:pt x="6171" y="5643"/>
                  <a:pt x="6226" y="5588"/>
                  <a:pt x="6286" y="5535"/>
                </a:cubicBezTo>
                <a:cubicBezTo>
                  <a:pt x="6440" y="5392"/>
                  <a:pt x="6608" y="5231"/>
                  <a:pt x="6822" y="5046"/>
                </a:cubicBezTo>
                <a:cubicBezTo>
                  <a:pt x="6854" y="5044"/>
                  <a:pt x="6888" y="5042"/>
                  <a:pt x="6923" y="5042"/>
                </a:cubicBezTo>
                <a:close/>
                <a:moveTo>
                  <a:pt x="7078" y="5046"/>
                </a:moveTo>
                <a:cubicBezTo>
                  <a:pt x="7155" y="5046"/>
                  <a:pt x="7232" y="5052"/>
                  <a:pt x="7315" y="5052"/>
                </a:cubicBezTo>
                <a:cubicBezTo>
                  <a:pt x="7137" y="5219"/>
                  <a:pt x="6982" y="5362"/>
                  <a:pt x="6845" y="5494"/>
                </a:cubicBezTo>
                <a:cubicBezTo>
                  <a:pt x="6786" y="5547"/>
                  <a:pt x="6721" y="5607"/>
                  <a:pt x="6655" y="5666"/>
                </a:cubicBezTo>
                <a:cubicBezTo>
                  <a:pt x="6529" y="5773"/>
                  <a:pt x="6405" y="5887"/>
                  <a:pt x="6292" y="6006"/>
                </a:cubicBezTo>
                <a:cubicBezTo>
                  <a:pt x="6220" y="6000"/>
                  <a:pt x="6143" y="5994"/>
                  <a:pt x="6071" y="5987"/>
                </a:cubicBezTo>
                <a:cubicBezTo>
                  <a:pt x="6160" y="5899"/>
                  <a:pt x="6250" y="5816"/>
                  <a:pt x="6339" y="5731"/>
                </a:cubicBezTo>
                <a:cubicBezTo>
                  <a:pt x="6405" y="5673"/>
                  <a:pt x="6465" y="5618"/>
                  <a:pt x="6523" y="5558"/>
                </a:cubicBezTo>
                <a:cubicBezTo>
                  <a:pt x="6685" y="5404"/>
                  <a:pt x="6858" y="5244"/>
                  <a:pt x="7078" y="5046"/>
                </a:cubicBezTo>
                <a:close/>
                <a:moveTo>
                  <a:pt x="7364" y="5058"/>
                </a:moveTo>
                <a:cubicBezTo>
                  <a:pt x="7458" y="5065"/>
                  <a:pt x="7548" y="5071"/>
                  <a:pt x="7637" y="5076"/>
                </a:cubicBezTo>
                <a:cubicBezTo>
                  <a:pt x="7458" y="5237"/>
                  <a:pt x="7304" y="5387"/>
                  <a:pt x="7167" y="5517"/>
                </a:cubicBezTo>
                <a:cubicBezTo>
                  <a:pt x="7114" y="5571"/>
                  <a:pt x="7048" y="5630"/>
                  <a:pt x="6982" y="5690"/>
                </a:cubicBezTo>
                <a:cubicBezTo>
                  <a:pt x="6869" y="5791"/>
                  <a:pt x="6751" y="5899"/>
                  <a:pt x="6643" y="6012"/>
                </a:cubicBezTo>
                <a:cubicBezTo>
                  <a:pt x="6542" y="6012"/>
                  <a:pt x="6440" y="6012"/>
                  <a:pt x="6339" y="6006"/>
                </a:cubicBezTo>
                <a:cubicBezTo>
                  <a:pt x="6446" y="5899"/>
                  <a:pt x="6565" y="5791"/>
                  <a:pt x="6679" y="5696"/>
                </a:cubicBezTo>
                <a:cubicBezTo>
                  <a:pt x="6743" y="5630"/>
                  <a:pt x="6809" y="5571"/>
                  <a:pt x="6869" y="5517"/>
                </a:cubicBezTo>
                <a:cubicBezTo>
                  <a:pt x="7018" y="5380"/>
                  <a:pt x="7179" y="5231"/>
                  <a:pt x="7364" y="5058"/>
                </a:cubicBezTo>
                <a:close/>
                <a:moveTo>
                  <a:pt x="4486" y="5613"/>
                </a:moveTo>
                <a:lnTo>
                  <a:pt x="4623" y="5654"/>
                </a:lnTo>
                <a:cubicBezTo>
                  <a:pt x="4576" y="5714"/>
                  <a:pt x="4527" y="5773"/>
                  <a:pt x="4499" y="5833"/>
                </a:cubicBezTo>
                <a:cubicBezTo>
                  <a:pt x="4463" y="5893"/>
                  <a:pt x="4438" y="5959"/>
                  <a:pt x="4433" y="6017"/>
                </a:cubicBezTo>
                <a:cubicBezTo>
                  <a:pt x="4403" y="5994"/>
                  <a:pt x="4367" y="5970"/>
                  <a:pt x="4337" y="5946"/>
                </a:cubicBezTo>
                <a:cubicBezTo>
                  <a:pt x="4343" y="5887"/>
                  <a:pt x="4361" y="5827"/>
                  <a:pt x="4384" y="5773"/>
                </a:cubicBezTo>
                <a:cubicBezTo>
                  <a:pt x="4414" y="5720"/>
                  <a:pt x="4444" y="5666"/>
                  <a:pt x="4486" y="5613"/>
                </a:cubicBezTo>
                <a:close/>
                <a:moveTo>
                  <a:pt x="4659" y="5666"/>
                </a:moveTo>
                <a:cubicBezTo>
                  <a:pt x="4700" y="5678"/>
                  <a:pt x="4742" y="5696"/>
                  <a:pt x="4784" y="5708"/>
                </a:cubicBezTo>
                <a:cubicBezTo>
                  <a:pt x="4724" y="5780"/>
                  <a:pt x="4670" y="5844"/>
                  <a:pt x="4623" y="5916"/>
                </a:cubicBezTo>
                <a:cubicBezTo>
                  <a:pt x="4581" y="5982"/>
                  <a:pt x="4551" y="6053"/>
                  <a:pt x="4540" y="6125"/>
                </a:cubicBezTo>
                <a:lnTo>
                  <a:pt x="4463" y="6047"/>
                </a:lnTo>
                <a:cubicBezTo>
                  <a:pt x="4469" y="5982"/>
                  <a:pt x="4491" y="5916"/>
                  <a:pt x="4527" y="5851"/>
                </a:cubicBezTo>
                <a:cubicBezTo>
                  <a:pt x="4563" y="5791"/>
                  <a:pt x="4606" y="5731"/>
                  <a:pt x="4659" y="5666"/>
                </a:cubicBezTo>
                <a:close/>
                <a:moveTo>
                  <a:pt x="1329" y="5690"/>
                </a:moveTo>
                <a:cubicBezTo>
                  <a:pt x="1304" y="5833"/>
                  <a:pt x="1304" y="5994"/>
                  <a:pt x="1329" y="6185"/>
                </a:cubicBezTo>
                <a:cubicBezTo>
                  <a:pt x="1216" y="6179"/>
                  <a:pt x="1096" y="6179"/>
                  <a:pt x="983" y="6173"/>
                </a:cubicBezTo>
                <a:cubicBezTo>
                  <a:pt x="960" y="5982"/>
                  <a:pt x="960" y="5827"/>
                  <a:pt x="988" y="5690"/>
                </a:cubicBezTo>
                <a:close/>
                <a:moveTo>
                  <a:pt x="1703" y="5690"/>
                </a:moveTo>
                <a:cubicBezTo>
                  <a:pt x="1680" y="5844"/>
                  <a:pt x="1675" y="6012"/>
                  <a:pt x="1686" y="6190"/>
                </a:cubicBezTo>
                <a:cubicBezTo>
                  <a:pt x="1579" y="6190"/>
                  <a:pt x="1472" y="6185"/>
                  <a:pt x="1370" y="6185"/>
                </a:cubicBezTo>
                <a:cubicBezTo>
                  <a:pt x="1340" y="5987"/>
                  <a:pt x="1340" y="5833"/>
                  <a:pt x="1364" y="5690"/>
                </a:cubicBezTo>
                <a:close/>
                <a:moveTo>
                  <a:pt x="2074" y="5696"/>
                </a:moveTo>
                <a:cubicBezTo>
                  <a:pt x="2055" y="5851"/>
                  <a:pt x="2049" y="6017"/>
                  <a:pt x="2068" y="6202"/>
                </a:cubicBezTo>
                <a:cubicBezTo>
                  <a:pt x="1948" y="6202"/>
                  <a:pt x="1835" y="6196"/>
                  <a:pt x="1722" y="6196"/>
                </a:cubicBezTo>
                <a:cubicBezTo>
                  <a:pt x="1710" y="6012"/>
                  <a:pt x="1716" y="5844"/>
                  <a:pt x="1739" y="5696"/>
                </a:cubicBezTo>
                <a:close/>
                <a:moveTo>
                  <a:pt x="2109" y="5696"/>
                </a:moveTo>
                <a:cubicBezTo>
                  <a:pt x="2222" y="5696"/>
                  <a:pt x="2329" y="5696"/>
                  <a:pt x="2437" y="5701"/>
                </a:cubicBezTo>
                <a:cubicBezTo>
                  <a:pt x="2425" y="5857"/>
                  <a:pt x="2425" y="6030"/>
                  <a:pt x="2442" y="6215"/>
                </a:cubicBezTo>
                <a:cubicBezTo>
                  <a:pt x="2324" y="6209"/>
                  <a:pt x="2216" y="6209"/>
                  <a:pt x="2104" y="6202"/>
                </a:cubicBezTo>
                <a:cubicBezTo>
                  <a:pt x="2085" y="6017"/>
                  <a:pt x="2091" y="5851"/>
                  <a:pt x="2109" y="5696"/>
                </a:cubicBezTo>
                <a:close/>
                <a:moveTo>
                  <a:pt x="2472" y="5701"/>
                </a:moveTo>
                <a:cubicBezTo>
                  <a:pt x="2580" y="5701"/>
                  <a:pt x="2687" y="5701"/>
                  <a:pt x="2794" y="5708"/>
                </a:cubicBezTo>
                <a:cubicBezTo>
                  <a:pt x="2783" y="5869"/>
                  <a:pt x="2788" y="6036"/>
                  <a:pt x="2806" y="6226"/>
                </a:cubicBezTo>
                <a:cubicBezTo>
                  <a:pt x="2693" y="6220"/>
                  <a:pt x="2585" y="6220"/>
                  <a:pt x="2478" y="6215"/>
                </a:cubicBezTo>
                <a:cubicBezTo>
                  <a:pt x="2461" y="6030"/>
                  <a:pt x="2461" y="5857"/>
                  <a:pt x="2472" y="5701"/>
                </a:cubicBezTo>
                <a:close/>
                <a:moveTo>
                  <a:pt x="4820" y="5720"/>
                </a:moveTo>
                <a:cubicBezTo>
                  <a:pt x="4862" y="5731"/>
                  <a:pt x="4897" y="5744"/>
                  <a:pt x="4933" y="5756"/>
                </a:cubicBezTo>
                <a:cubicBezTo>
                  <a:pt x="4862" y="5839"/>
                  <a:pt x="4796" y="5916"/>
                  <a:pt x="4742" y="5994"/>
                </a:cubicBezTo>
                <a:cubicBezTo>
                  <a:pt x="4689" y="6072"/>
                  <a:pt x="4653" y="6155"/>
                  <a:pt x="4647" y="6232"/>
                </a:cubicBezTo>
                <a:lnTo>
                  <a:pt x="4634" y="6226"/>
                </a:lnTo>
                <a:cubicBezTo>
                  <a:pt x="4617" y="6202"/>
                  <a:pt x="4593" y="6179"/>
                  <a:pt x="4570" y="6155"/>
                </a:cubicBezTo>
                <a:cubicBezTo>
                  <a:pt x="4576" y="6077"/>
                  <a:pt x="4606" y="6006"/>
                  <a:pt x="4653" y="5934"/>
                </a:cubicBezTo>
                <a:cubicBezTo>
                  <a:pt x="4700" y="5863"/>
                  <a:pt x="4760" y="5791"/>
                  <a:pt x="4820" y="5720"/>
                </a:cubicBezTo>
                <a:close/>
                <a:moveTo>
                  <a:pt x="2830" y="5708"/>
                </a:moveTo>
                <a:cubicBezTo>
                  <a:pt x="2937" y="5708"/>
                  <a:pt x="3039" y="5708"/>
                  <a:pt x="3146" y="5714"/>
                </a:cubicBezTo>
                <a:cubicBezTo>
                  <a:pt x="3140" y="5869"/>
                  <a:pt x="3152" y="6036"/>
                  <a:pt x="3193" y="6238"/>
                </a:cubicBezTo>
                <a:cubicBezTo>
                  <a:pt x="3074" y="6232"/>
                  <a:pt x="2954" y="6226"/>
                  <a:pt x="2841" y="6226"/>
                </a:cubicBezTo>
                <a:cubicBezTo>
                  <a:pt x="2824" y="6036"/>
                  <a:pt x="2818" y="5869"/>
                  <a:pt x="2830" y="5708"/>
                </a:cubicBezTo>
                <a:close/>
                <a:moveTo>
                  <a:pt x="3330" y="5714"/>
                </a:moveTo>
                <a:cubicBezTo>
                  <a:pt x="3378" y="5720"/>
                  <a:pt x="3426" y="5720"/>
                  <a:pt x="3468" y="5720"/>
                </a:cubicBezTo>
                <a:cubicBezTo>
                  <a:pt x="3462" y="5874"/>
                  <a:pt x="3479" y="6042"/>
                  <a:pt x="3521" y="6250"/>
                </a:cubicBezTo>
                <a:cubicBezTo>
                  <a:pt x="3479" y="6245"/>
                  <a:pt x="3438" y="6245"/>
                  <a:pt x="3396" y="6245"/>
                </a:cubicBezTo>
                <a:lnTo>
                  <a:pt x="3229" y="6238"/>
                </a:lnTo>
                <a:cubicBezTo>
                  <a:pt x="3187" y="6036"/>
                  <a:pt x="3176" y="5869"/>
                  <a:pt x="3182" y="5714"/>
                </a:cubicBezTo>
                <a:close/>
                <a:moveTo>
                  <a:pt x="3503" y="5726"/>
                </a:moveTo>
                <a:lnTo>
                  <a:pt x="3503" y="5726"/>
                </a:lnTo>
                <a:cubicBezTo>
                  <a:pt x="3586" y="5731"/>
                  <a:pt x="3664" y="5737"/>
                  <a:pt x="3735" y="5750"/>
                </a:cubicBezTo>
                <a:cubicBezTo>
                  <a:pt x="3729" y="5904"/>
                  <a:pt x="3748" y="6072"/>
                  <a:pt x="3795" y="6273"/>
                </a:cubicBezTo>
                <a:cubicBezTo>
                  <a:pt x="3718" y="6268"/>
                  <a:pt x="3641" y="6256"/>
                  <a:pt x="3556" y="6250"/>
                </a:cubicBezTo>
                <a:cubicBezTo>
                  <a:pt x="3515" y="6042"/>
                  <a:pt x="3498" y="5874"/>
                  <a:pt x="3503" y="5726"/>
                </a:cubicBezTo>
                <a:close/>
                <a:moveTo>
                  <a:pt x="3771" y="5756"/>
                </a:moveTo>
                <a:cubicBezTo>
                  <a:pt x="3837" y="5767"/>
                  <a:pt x="3902" y="5786"/>
                  <a:pt x="3962" y="5803"/>
                </a:cubicBezTo>
                <a:cubicBezTo>
                  <a:pt x="3949" y="5952"/>
                  <a:pt x="3974" y="6119"/>
                  <a:pt x="4034" y="6322"/>
                </a:cubicBezTo>
                <a:cubicBezTo>
                  <a:pt x="3968" y="6303"/>
                  <a:pt x="3902" y="6292"/>
                  <a:pt x="3837" y="6280"/>
                </a:cubicBezTo>
                <a:cubicBezTo>
                  <a:pt x="3784" y="6077"/>
                  <a:pt x="3765" y="5904"/>
                  <a:pt x="3771" y="5756"/>
                </a:cubicBezTo>
                <a:close/>
                <a:moveTo>
                  <a:pt x="4969" y="5767"/>
                </a:moveTo>
                <a:cubicBezTo>
                  <a:pt x="5005" y="5780"/>
                  <a:pt x="5040" y="5791"/>
                  <a:pt x="5070" y="5803"/>
                </a:cubicBezTo>
                <a:cubicBezTo>
                  <a:pt x="4975" y="5910"/>
                  <a:pt x="4892" y="6023"/>
                  <a:pt x="4820" y="6130"/>
                </a:cubicBezTo>
                <a:cubicBezTo>
                  <a:pt x="4777" y="6202"/>
                  <a:pt x="4754" y="6268"/>
                  <a:pt x="4749" y="6339"/>
                </a:cubicBezTo>
                <a:cubicBezTo>
                  <a:pt x="4724" y="6316"/>
                  <a:pt x="4700" y="6292"/>
                  <a:pt x="4677" y="6268"/>
                </a:cubicBezTo>
                <a:cubicBezTo>
                  <a:pt x="4683" y="6185"/>
                  <a:pt x="4713" y="6102"/>
                  <a:pt x="4772" y="6017"/>
                </a:cubicBezTo>
                <a:cubicBezTo>
                  <a:pt x="4832" y="5934"/>
                  <a:pt x="4897" y="5851"/>
                  <a:pt x="4969" y="5767"/>
                </a:cubicBezTo>
                <a:close/>
                <a:moveTo>
                  <a:pt x="3991" y="5816"/>
                </a:moveTo>
                <a:lnTo>
                  <a:pt x="3991" y="5816"/>
                </a:lnTo>
                <a:cubicBezTo>
                  <a:pt x="4045" y="5833"/>
                  <a:pt x="4098" y="5851"/>
                  <a:pt x="4147" y="5874"/>
                </a:cubicBezTo>
                <a:cubicBezTo>
                  <a:pt x="4128" y="6017"/>
                  <a:pt x="4158" y="6185"/>
                  <a:pt x="4230" y="6375"/>
                </a:cubicBezTo>
                <a:cubicBezTo>
                  <a:pt x="4177" y="6358"/>
                  <a:pt x="4122" y="6345"/>
                  <a:pt x="4070" y="6333"/>
                </a:cubicBezTo>
                <a:cubicBezTo>
                  <a:pt x="4010" y="6130"/>
                  <a:pt x="3985" y="5959"/>
                  <a:pt x="3991" y="5816"/>
                </a:cubicBezTo>
                <a:close/>
                <a:moveTo>
                  <a:pt x="4177" y="5893"/>
                </a:moveTo>
                <a:lnTo>
                  <a:pt x="4177" y="5893"/>
                </a:lnTo>
                <a:cubicBezTo>
                  <a:pt x="4218" y="5910"/>
                  <a:pt x="4260" y="5934"/>
                  <a:pt x="4301" y="5964"/>
                </a:cubicBezTo>
                <a:cubicBezTo>
                  <a:pt x="4284" y="6107"/>
                  <a:pt x="4320" y="6262"/>
                  <a:pt x="4397" y="6441"/>
                </a:cubicBezTo>
                <a:cubicBezTo>
                  <a:pt x="4356" y="6423"/>
                  <a:pt x="4313" y="6405"/>
                  <a:pt x="4271" y="6393"/>
                </a:cubicBezTo>
                <a:cubicBezTo>
                  <a:pt x="4200" y="6196"/>
                  <a:pt x="4170" y="6036"/>
                  <a:pt x="4177" y="5893"/>
                </a:cubicBezTo>
                <a:close/>
                <a:moveTo>
                  <a:pt x="5106" y="5809"/>
                </a:moveTo>
                <a:cubicBezTo>
                  <a:pt x="5148" y="5821"/>
                  <a:pt x="5183" y="5833"/>
                  <a:pt x="5219" y="5844"/>
                </a:cubicBezTo>
                <a:cubicBezTo>
                  <a:pt x="5112" y="5970"/>
                  <a:pt x="5022" y="6089"/>
                  <a:pt x="4945" y="6215"/>
                </a:cubicBezTo>
                <a:cubicBezTo>
                  <a:pt x="4892" y="6292"/>
                  <a:pt x="4867" y="6369"/>
                  <a:pt x="4862" y="6446"/>
                </a:cubicBezTo>
                <a:cubicBezTo>
                  <a:pt x="4837" y="6423"/>
                  <a:pt x="4807" y="6399"/>
                  <a:pt x="4777" y="6369"/>
                </a:cubicBezTo>
                <a:cubicBezTo>
                  <a:pt x="4784" y="6298"/>
                  <a:pt x="4807" y="6226"/>
                  <a:pt x="4849" y="6149"/>
                </a:cubicBezTo>
                <a:cubicBezTo>
                  <a:pt x="4920" y="6036"/>
                  <a:pt x="5005" y="5929"/>
                  <a:pt x="5106" y="5809"/>
                </a:cubicBezTo>
                <a:close/>
                <a:moveTo>
                  <a:pt x="4331" y="5987"/>
                </a:moveTo>
                <a:lnTo>
                  <a:pt x="4331" y="5987"/>
                </a:lnTo>
                <a:cubicBezTo>
                  <a:pt x="4367" y="6012"/>
                  <a:pt x="4397" y="6036"/>
                  <a:pt x="4427" y="6059"/>
                </a:cubicBezTo>
                <a:lnTo>
                  <a:pt x="4427" y="6066"/>
                </a:lnTo>
                <a:cubicBezTo>
                  <a:pt x="4414" y="6196"/>
                  <a:pt x="4450" y="6339"/>
                  <a:pt x="4540" y="6501"/>
                </a:cubicBezTo>
                <a:cubicBezTo>
                  <a:pt x="4510" y="6488"/>
                  <a:pt x="4480" y="6471"/>
                  <a:pt x="4444" y="6459"/>
                </a:cubicBezTo>
                <a:cubicBezTo>
                  <a:pt x="4361" y="6280"/>
                  <a:pt x="4326" y="6125"/>
                  <a:pt x="4331" y="5987"/>
                </a:cubicBezTo>
                <a:close/>
                <a:moveTo>
                  <a:pt x="5261" y="5857"/>
                </a:moveTo>
                <a:cubicBezTo>
                  <a:pt x="5296" y="5869"/>
                  <a:pt x="5338" y="5880"/>
                  <a:pt x="5379" y="5887"/>
                </a:cubicBezTo>
                <a:cubicBezTo>
                  <a:pt x="5261" y="6023"/>
                  <a:pt x="5165" y="6155"/>
                  <a:pt x="5082" y="6292"/>
                </a:cubicBezTo>
                <a:cubicBezTo>
                  <a:pt x="5028" y="6381"/>
                  <a:pt x="4999" y="6465"/>
                  <a:pt x="5005" y="6548"/>
                </a:cubicBezTo>
                <a:cubicBezTo>
                  <a:pt x="4969" y="6523"/>
                  <a:pt x="4933" y="6501"/>
                  <a:pt x="4897" y="6476"/>
                </a:cubicBezTo>
                <a:cubicBezTo>
                  <a:pt x="4897" y="6399"/>
                  <a:pt x="4920" y="6316"/>
                  <a:pt x="4975" y="6232"/>
                </a:cubicBezTo>
                <a:cubicBezTo>
                  <a:pt x="5052" y="6107"/>
                  <a:pt x="5148" y="5982"/>
                  <a:pt x="5261" y="5857"/>
                </a:cubicBezTo>
                <a:close/>
                <a:moveTo>
                  <a:pt x="4456" y="6095"/>
                </a:moveTo>
                <a:lnTo>
                  <a:pt x="4456" y="6095"/>
                </a:lnTo>
                <a:cubicBezTo>
                  <a:pt x="4480" y="6119"/>
                  <a:pt x="4504" y="6143"/>
                  <a:pt x="4534" y="6166"/>
                </a:cubicBezTo>
                <a:cubicBezTo>
                  <a:pt x="4527" y="6292"/>
                  <a:pt x="4570" y="6423"/>
                  <a:pt x="4659" y="6566"/>
                </a:cubicBezTo>
                <a:cubicBezTo>
                  <a:pt x="4647" y="6559"/>
                  <a:pt x="4634" y="6554"/>
                  <a:pt x="4623" y="6542"/>
                </a:cubicBezTo>
                <a:cubicBezTo>
                  <a:pt x="4611" y="6542"/>
                  <a:pt x="4606" y="6536"/>
                  <a:pt x="4599" y="6531"/>
                </a:cubicBezTo>
                <a:cubicBezTo>
                  <a:pt x="4499" y="6369"/>
                  <a:pt x="4456" y="6226"/>
                  <a:pt x="4456" y="6095"/>
                </a:cubicBezTo>
                <a:close/>
                <a:moveTo>
                  <a:pt x="4570" y="6209"/>
                </a:moveTo>
                <a:lnTo>
                  <a:pt x="4611" y="6250"/>
                </a:lnTo>
                <a:lnTo>
                  <a:pt x="4642" y="6280"/>
                </a:lnTo>
                <a:cubicBezTo>
                  <a:pt x="4642" y="6388"/>
                  <a:pt x="4677" y="6495"/>
                  <a:pt x="4754" y="6608"/>
                </a:cubicBezTo>
                <a:lnTo>
                  <a:pt x="4777" y="6631"/>
                </a:lnTo>
                <a:cubicBezTo>
                  <a:pt x="4760" y="6625"/>
                  <a:pt x="4749" y="6614"/>
                  <a:pt x="4736" y="6608"/>
                </a:cubicBezTo>
                <a:cubicBezTo>
                  <a:pt x="4629" y="6465"/>
                  <a:pt x="4570" y="6333"/>
                  <a:pt x="4570" y="6209"/>
                </a:cubicBezTo>
                <a:close/>
                <a:moveTo>
                  <a:pt x="5415" y="5899"/>
                </a:moveTo>
                <a:cubicBezTo>
                  <a:pt x="5469" y="5910"/>
                  <a:pt x="5522" y="5929"/>
                  <a:pt x="5577" y="5934"/>
                </a:cubicBezTo>
                <a:cubicBezTo>
                  <a:pt x="5428" y="6089"/>
                  <a:pt x="5321" y="6226"/>
                  <a:pt x="5242" y="6358"/>
                </a:cubicBezTo>
                <a:cubicBezTo>
                  <a:pt x="5189" y="6452"/>
                  <a:pt x="5159" y="6548"/>
                  <a:pt x="5165" y="6631"/>
                </a:cubicBezTo>
                <a:cubicBezTo>
                  <a:pt x="5123" y="6614"/>
                  <a:pt x="5082" y="6589"/>
                  <a:pt x="5040" y="6572"/>
                </a:cubicBezTo>
                <a:cubicBezTo>
                  <a:pt x="5035" y="6488"/>
                  <a:pt x="5058" y="6399"/>
                  <a:pt x="5112" y="6309"/>
                </a:cubicBezTo>
                <a:cubicBezTo>
                  <a:pt x="5195" y="6173"/>
                  <a:pt x="5296" y="6036"/>
                  <a:pt x="5415" y="5899"/>
                </a:cubicBezTo>
                <a:close/>
                <a:moveTo>
                  <a:pt x="4677" y="6322"/>
                </a:moveTo>
                <a:cubicBezTo>
                  <a:pt x="4700" y="6339"/>
                  <a:pt x="4719" y="6363"/>
                  <a:pt x="4742" y="6388"/>
                </a:cubicBezTo>
                <a:cubicBezTo>
                  <a:pt x="4742" y="6416"/>
                  <a:pt x="4749" y="6446"/>
                  <a:pt x="4760" y="6476"/>
                </a:cubicBezTo>
                <a:cubicBezTo>
                  <a:pt x="4777" y="6548"/>
                  <a:pt x="4813" y="6619"/>
                  <a:pt x="4873" y="6685"/>
                </a:cubicBezTo>
                <a:cubicBezTo>
                  <a:pt x="4867" y="6685"/>
                  <a:pt x="4867" y="6685"/>
                  <a:pt x="4862" y="6679"/>
                </a:cubicBezTo>
                <a:cubicBezTo>
                  <a:pt x="4749" y="6554"/>
                  <a:pt x="4689" y="6435"/>
                  <a:pt x="4677" y="6322"/>
                </a:cubicBezTo>
                <a:close/>
                <a:moveTo>
                  <a:pt x="5612" y="5946"/>
                </a:moveTo>
                <a:cubicBezTo>
                  <a:pt x="5624" y="5946"/>
                  <a:pt x="5635" y="5952"/>
                  <a:pt x="5648" y="5952"/>
                </a:cubicBezTo>
                <a:cubicBezTo>
                  <a:pt x="5684" y="5964"/>
                  <a:pt x="5725" y="5970"/>
                  <a:pt x="5767" y="5976"/>
                </a:cubicBezTo>
                <a:cubicBezTo>
                  <a:pt x="5588" y="6160"/>
                  <a:pt x="5469" y="6328"/>
                  <a:pt x="5398" y="6482"/>
                </a:cubicBezTo>
                <a:cubicBezTo>
                  <a:pt x="5368" y="6554"/>
                  <a:pt x="5349" y="6625"/>
                  <a:pt x="5356" y="6685"/>
                </a:cubicBezTo>
                <a:cubicBezTo>
                  <a:pt x="5308" y="6674"/>
                  <a:pt x="5255" y="6661"/>
                  <a:pt x="5206" y="6644"/>
                </a:cubicBezTo>
                <a:cubicBezTo>
                  <a:pt x="5195" y="6559"/>
                  <a:pt x="5219" y="6471"/>
                  <a:pt x="5272" y="6375"/>
                </a:cubicBezTo>
                <a:cubicBezTo>
                  <a:pt x="5356" y="6245"/>
                  <a:pt x="5464" y="6102"/>
                  <a:pt x="5612" y="5946"/>
                </a:cubicBezTo>
                <a:close/>
                <a:moveTo>
                  <a:pt x="7018" y="6030"/>
                </a:moveTo>
                <a:lnTo>
                  <a:pt x="7018" y="6030"/>
                </a:lnTo>
                <a:cubicBezTo>
                  <a:pt x="6922" y="6143"/>
                  <a:pt x="6845" y="6250"/>
                  <a:pt x="6786" y="6358"/>
                </a:cubicBezTo>
                <a:cubicBezTo>
                  <a:pt x="6732" y="6452"/>
                  <a:pt x="6715" y="6542"/>
                  <a:pt x="6738" y="6619"/>
                </a:cubicBezTo>
                <a:cubicBezTo>
                  <a:pt x="6589" y="6655"/>
                  <a:pt x="6457" y="6679"/>
                  <a:pt x="6333" y="6697"/>
                </a:cubicBezTo>
                <a:cubicBezTo>
                  <a:pt x="6327" y="6649"/>
                  <a:pt x="6339" y="6584"/>
                  <a:pt x="6374" y="6482"/>
                </a:cubicBezTo>
                <a:cubicBezTo>
                  <a:pt x="6422" y="6345"/>
                  <a:pt x="6512" y="6202"/>
                  <a:pt x="6660" y="6047"/>
                </a:cubicBezTo>
                <a:cubicBezTo>
                  <a:pt x="6773" y="6047"/>
                  <a:pt x="6899" y="6042"/>
                  <a:pt x="7018" y="6030"/>
                </a:cubicBezTo>
                <a:close/>
                <a:moveTo>
                  <a:pt x="5808" y="5982"/>
                </a:moveTo>
                <a:cubicBezTo>
                  <a:pt x="5874" y="5994"/>
                  <a:pt x="5934" y="6006"/>
                  <a:pt x="5993" y="6012"/>
                </a:cubicBezTo>
                <a:cubicBezTo>
                  <a:pt x="5814" y="6202"/>
                  <a:pt x="5695" y="6369"/>
                  <a:pt x="5635" y="6531"/>
                </a:cubicBezTo>
                <a:cubicBezTo>
                  <a:pt x="5607" y="6602"/>
                  <a:pt x="5594" y="6666"/>
                  <a:pt x="5607" y="6727"/>
                </a:cubicBezTo>
                <a:cubicBezTo>
                  <a:pt x="5535" y="6721"/>
                  <a:pt x="5464" y="6709"/>
                  <a:pt x="5398" y="6697"/>
                </a:cubicBezTo>
                <a:cubicBezTo>
                  <a:pt x="5385" y="6638"/>
                  <a:pt x="5398" y="6566"/>
                  <a:pt x="5434" y="6501"/>
                </a:cubicBezTo>
                <a:cubicBezTo>
                  <a:pt x="5505" y="6339"/>
                  <a:pt x="5624" y="6179"/>
                  <a:pt x="5808" y="5982"/>
                </a:cubicBezTo>
                <a:close/>
                <a:moveTo>
                  <a:pt x="6309" y="6042"/>
                </a:moveTo>
                <a:cubicBezTo>
                  <a:pt x="6405" y="6047"/>
                  <a:pt x="6506" y="6047"/>
                  <a:pt x="6608" y="6047"/>
                </a:cubicBezTo>
                <a:cubicBezTo>
                  <a:pt x="6476" y="6196"/>
                  <a:pt x="6386" y="6333"/>
                  <a:pt x="6339" y="6471"/>
                </a:cubicBezTo>
                <a:cubicBezTo>
                  <a:pt x="6303" y="6578"/>
                  <a:pt x="6286" y="6649"/>
                  <a:pt x="6297" y="6702"/>
                </a:cubicBezTo>
                <a:cubicBezTo>
                  <a:pt x="6171" y="6721"/>
                  <a:pt x="6058" y="6732"/>
                  <a:pt x="5951" y="6738"/>
                </a:cubicBezTo>
                <a:cubicBezTo>
                  <a:pt x="5940" y="6674"/>
                  <a:pt x="5964" y="6595"/>
                  <a:pt x="6000" y="6501"/>
                </a:cubicBezTo>
                <a:cubicBezTo>
                  <a:pt x="6053" y="6358"/>
                  <a:pt x="6154" y="6209"/>
                  <a:pt x="6309" y="6042"/>
                </a:cubicBezTo>
                <a:close/>
                <a:moveTo>
                  <a:pt x="6041" y="6017"/>
                </a:moveTo>
                <a:cubicBezTo>
                  <a:pt x="6113" y="6023"/>
                  <a:pt x="6190" y="6036"/>
                  <a:pt x="6262" y="6036"/>
                </a:cubicBezTo>
                <a:cubicBezTo>
                  <a:pt x="6113" y="6196"/>
                  <a:pt x="6017" y="6345"/>
                  <a:pt x="5964" y="6488"/>
                </a:cubicBezTo>
                <a:cubicBezTo>
                  <a:pt x="5928" y="6584"/>
                  <a:pt x="5904" y="6666"/>
                  <a:pt x="5916" y="6738"/>
                </a:cubicBezTo>
                <a:cubicBezTo>
                  <a:pt x="5887" y="6740"/>
                  <a:pt x="5859" y="6741"/>
                  <a:pt x="5832" y="6741"/>
                </a:cubicBezTo>
                <a:cubicBezTo>
                  <a:pt x="5767" y="6741"/>
                  <a:pt x="5705" y="6736"/>
                  <a:pt x="5642" y="6732"/>
                </a:cubicBezTo>
                <a:cubicBezTo>
                  <a:pt x="5630" y="6674"/>
                  <a:pt x="5642" y="6608"/>
                  <a:pt x="5665" y="6542"/>
                </a:cubicBezTo>
                <a:cubicBezTo>
                  <a:pt x="5731" y="6381"/>
                  <a:pt x="5850" y="6215"/>
                  <a:pt x="6041" y="6017"/>
                </a:cubicBezTo>
                <a:close/>
                <a:moveTo>
                  <a:pt x="4784" y="6423"/>
                </a:moveTo>
                <a:cubicBezTo>
                  <a:pt x="4813" y="6446"/>
                  <a:pt x="4837" y="6471"/>
                  <a:pt x="4867" y="6495"/>
                </a:cubicBezTo>
                <a:cubicBezTo>
                  <a:pt x="4867" y="6518"/>
                  <a:pt x="4873" y="6548"/>
                  <a:pt x="4879" y="6572"/>
                </a:cubicBezTo>
                <a:cubicBezTo>
                  <a:pt x="4902" y="6636"/>
                  <a:pt x="4937" y="6693"/>
                  <a:pt x="4987" y="6751"/>
                </a:cubicBezTo>
                <a:lnTo>
                  <a:pt x="4987" y="6751"/>
                </a:lnTo>
                <a:cubicBezTo>
                  <a:pt x="4985" y="6751"/>
                  <a:pt x="4983" y="6751"/>
                  <a:pt x="4980" y="6751"/>
                </a:cubicBezTo>
                <a:cubicBezTo>
                  <a:pt x="4879" y="6655"/>
                  <a:pt x="4820" y="6559"/>
                  <a:pt x="4790" y="6471"/>
                </a:cubicBezTo>
                <a:cubicBezTo>
                  <a:pt x="4790" y="6452"/>
                  <a:pt x="4784" y="6441"/>
                  <a:pt x="4784" y="6423"/>
                </a:cubicBezTo>
                <a:close/>
                <a:moveTo>
                  <a:pt x="4956" y="6774"/>
                </a:moveTo>
                <a:cubicBezTo>
                  <a:pt x="4956" y="6774"/>
                  <a:pt x="4963" y="6774"/>
                  <a:pt x="4963" y="6780"/>
                </a:cubicBezTo>
                <a:lnTo>
                  <a:pt x="4963" y="6780"/>
                </a:lnTo>
                <a:cubicBezTo>
                  <a:pt x="4961" y="6778"/>
                  <a:pt x="4958" y="6776"/>
                  <a:pt x="4956" y="6774"/>
                </a:cubicBezTo>
                <a:close/>
                <a:moveTo>
                  <a:pt x="4903" y="6523"/>
                </a:moveTo>
                <a:lnTo>
                  <a:pt x="4903" y="6523"/>
                </a:lnTo>
                <a:cubicBezTo>
                  <a:pt x="4939" y="6548"/>
                  <a:pt x="4969" y="6572"/>
                  <a:pt x="5005" y="6589"/>
                </a:cubicBezTo>
                <a:cubicBezTo>
                  <a:pt x="5010" y="6614"/>
                  <a:pt x="5016" y="6638"/>
                  <a:pt x="5022" y="6661"/>
                </a:cubicBezTo>
                <a:cubicBezTo>
                  <a:pt x="5046" y="6721"/>
                  <a:pt x="5088" y="6781"/>
                  <a:pt x="5153" y="6839"/>
                </a:cubicBezTo>
                <a:cubicBezTo>
                  <a:pt x="5142" y="6834"/>
                  <a:pt x="5135" y="6828"/>
                  <a:pt x="5129" y="6822"/>
                </a:cubicBezTo>
                <a:cubicBezTo>
                  <a:pt x="5016" y="6738"/>
                  <a:pt x="4945" y="6655"/>
                  <a:pt x="4915" y="6559"/>
                </a:cubicBezTo>
                <a:cubicBezTo>
                  <a:pt x="4909" y="6548"/>
                  <a:pt x="4909" y="6536"/>
                  <a:pt x="4903" y="6523"/>
                </a:cubicBezTo>
                <a:close/>
                <a:moveTo>
                  <a:pt x="1370" y="6220"/>
                </a:moveTo>
                <a:cubicBezTo>
                  <a:pt x="1477" y="6220"/>
                  <a:pt x="1585" y="6226"/>
                  <a:pt x="1692" y="6226"/>
                </a:cubicBezTo>
                <a:cubicBezTo>
                  <a:pt x="1710" y="6465"/>
                  <a:pt x="1758" y="6697"/>
                  <a:pt x="1805" y="6894"/>
                </a:cubicBezTo>
                <a:cubicBezTo>
                  <a:pt x="1697" y="6888"/>
                  <a:pt x="1596" y="6875"/>
                  <a:pt x="1489" y="6870"/>
                </a:cubicBezTo>
                <a:cubicBezTo>
                  <a:pt x="1477" y="6809"/>
                  <a:pt x="1466" y="6745"/>
                  <a:pt x="1453" y="6685"/>
                </a:cubicBezTo>
                <a:cubicBezTo>
                  <a:pt x="1447" y="6655"/>
                  <a:pt x="1442" y="6625"/>
                  <a:pt x="1436" y="6595"/>
                </a:cubicBezTo>
                <a:cubicBezTo>
                  <a:pt x="1411" y="6471"/>
                  <a:pt x="1389" y="6345"/>
                  <a:pt x="1370" y="6220"/>
                </a:cubicBezTo>
                <a:close/>
                <a:moveTo>
                  <a:pt x="1727" y="6232"/>
                </a:moveTo>
                <a:cubicBezTo>
                  <a:pt x="1840" y="6232"/>
                  <a:pt x="1953" y="6238"/>
                  <a:pt x="2068" y="6238"/>
                </a:cubicBezTo>
                <a:cubicBezTo>
                  <a:pt x="2091" y="6482"/>
                  <a:pt x="2145" y="6721"/>
                  <a:pt x="2192" y="6924"/>
                </a:cubicBezTo>
                <a:cubicBezTo>
                  <a:pt x="2079" y="6917"/>
                  <a:pt x="1966" y="6911"/>
                  <a:pt x="1840" y="6900"/>
                </a:cubicBezTo>
                <a:cubicBezTo>
                  <a:pt x="1793" y="6697"/>
                  <a:pt x="1746" y="6465"/>
                  <a:pt x="1727" y="6232"/>
                </a:cubicBezTo>
                <a:close/>
                <a:moveTo>
                  <a:pt x="5046" y="6614"/>
                </a:moveTo>
                <a:lnTo>
                  <a:pt x="5046" y="6614"/>
                </a:lnTo>
                <a:cubicBezTo>
                  <a:pt x="5082" y="6631"/>
                  <a:pt x="5123" y="6649"/>
                  <a:pt x="5165" y="6666"/>
                </a:cubicBezTo>
                <a:lnTo>
                  <a:pt x="5171" y="6666"/>
                </a:lnTo>
                <a:cubicBezTo>
                  <a:pt x="5178" y="6691"/>
                  <a:pt x="5183" y="6709"/>
                  <a:pt x="5189" y="6732"/>
                </a:cubicBezTo>
                <a:cubicBezTo>
                  <a:pt x="5225" y="6804"/>
                  <a:pt x="5278" y="6870"/>
                  <a:pt x="5368" y="6930"/>
                </a:cubicBezTo>
                <a:cubicBezTo>
                  <a:pt x="5344" y="6924"/>
                  <a:pt x="5326" y="6911"/>
                  <a:pt x="5308" y="6905"/>
                </a:cubicBezTo>
                <a:cubicBezTo>
                  <a:pt x="5178" y="6828"/>
                  <a:pt x="5093" y="6738"/>
                  <a:pt x="5058" y="6649"/>
                </a:cubicBezTo>
                <a:cubicBezTo>
                  <a:pt x="5052" y="6638"/>
                  <a:pt x="5046" y="6625"/>
                  <a:pt x="5046" y="6614"/>
                </a:cubicBezTo>
                <a:close/>
                <a:moveTo>
                  <a:pt x="2104" y="6238"/>
                </a:moveTo>
                <a:lnTo>
                  <a:pt x="2104" y="6238"/>
                </a:lnTo>
                <a:cubicBezTo>
                  <a:pt x="2216" y="6245"/>
                  <a:pt x="2329" y="6245"/>
                  <a:pt x="2442" y="6250"/>
                </a:cubicBezTo>
                <a:cubicBezTo>
                  <a:pt x="2472" y="6501"/>
                  <a:pt x="2520" y="6745"/>
                  <a:pt x="2574" y="6952"/>
                </a:cubicBezTo>
                <a:cubicBezTo>
                  <a:pt x="2461" y="6947"/>
                  <a:pt x="2347" y="6935"/>
                  <a:pt x="2228" y="6930"/>
                </a:cubicBezTo>
                <a:cubicBezTo>
                  <a:pt x="2181" y="6721"/>
                  <a:pt x="2126" y="6482"/>
                  <a:pt x="2104" y="6238"/>
                </a:cubicBezTo>
                <a:close/>
                <a:moveTo>
                  <a:pt x="2478" y="6250"/>
                </a:moveTo>
                <a:lnTo>
                  <a:pt x="2478" y="6250"/>
                </a:lnTo>
                <a:cubicBezTo>
                  <a:pt x="2585" y="6256"/>
                  <a:pt x="2698" y="6256"/>
                  <a:pt x="2811" y="6262"/>
                </a:cubicBezTo>
                <a:cubicBezTo>
                  <a:pt x="2841" y="6512"/>
                  <a:pt x="2896" y="6762"/>
                  <a:pt x="2943" y="6971"/>
                </a:cubicBezTo>
                <a:cubicBezTo>
                  <a:pt x="2836" y="6965"/>
                  <a:pt x="2723" y="6960"/>
                  <a:pt x="2610" y="6952"/>
                </a:cubicBezTo>
                <a:cubicBezTo>
                  <a:pt x="2561" y="6745"/>
                  <a:pt x="2508" y="6501"/>
                  <a:pt x="2478" y="6250"/>
                </a:cubicBezTo>
                <a:close/>
                <a:moveTo>
                  <a:pt x="2847" y="6262"/>
                </a:moveTo>
                <a:cubicBezTo>
                  <a:pt x="2961" y="6262"/>
                  <a:pt x="3080" y="6268"/>
                  <a:pt x="3199" y="6273"/>
                </a:cubicBezTo>
                <a:cubicBezTo>
                  <a:pt x="3223" y="6399"/>
                  <a:pt x="3253" y="6523"/>
                  <a:pt x="3276" y="6649"/>
                </a:cubicBezTo>
                <a:cubicBezTo>
                  <a:pt x="3295" y="6709"/>
                  <a:pt x="3306" y="6762"/>
                  <a:pt x="3319" y="6822"/>
                </a:cubicBezTo>
                <a:cubicBezTo>
                  <a:pt x="3330" y="6875"/>
                  <a:pt x="3342" y="6930"/>
                  <a:pt x="3355" y="6988"/>
                </a:cubicBezTo>
                <a:cubicBezTo>
                  <a:pt x="3235" y="6982"/>
                  <a:pt x="3110" y="6977"/>
                  <a:pt x="2984" y="6977"/>
                </a:cubicBezTo>
                <a:cubicBezTo>
                  <a:pt x="2931" y="6762"/>
                  <a:pt x="2877" y="6512"/>
                  <a:pt x="2847" y="6262"/>
                </a:cubicBezTo>
                <a:close/>
                <a:moveTo>
                  <a:pt x="3235" y="6273"/>
                </a:moveTo>
                <a:lnTo>
                  <a:pt x="3396" y="6280"/>
                </a:lnTo>
                <a:cubicBezTo>
                  <a:pt x="3443" y="6280"/>
                  <a:pt x="3485" y="6280"/>
                  <a:pt x="3526" y="6286"/>
                </a:cubicBezTo>
                <a:cubicBezTo>
                  <a:pt x="3556" y="6411"/>
                  <a:pt x="3586" y="6531"/>
                  <a:pt x="3616" y="6649"/>
                </a:cubicBezTo>
                <a:cubicBezTo>
                  <a:pt x="3633" y="6715"/>
                  <a:pt x="3652" y="6768"/>
                  <a:pt x="3664" y="6828"/>
                </a:cubicBezTo>
                <a:cubicBezTo>
                  <a:pt x="3676" y="6881"/>
                  <a:pt x="3694" y="6935"/>
                  <a:pt x="3705" y="6995"/>
                </a:cubicBezTo>
                <a:cubicBezTo>
                  <a:pt x="3658" y="6995"/>
                  <a:pt x="3605" y="6988"/>
                  <a:pt x="3556" y="6988"/>
                </a:cubicBezTo>
                <a:lnTo>
                  <a:pt x="3390" y="6988"/>
                </a:lnTo>
                <a:cubicBezTo>
                  <a:pt x="3378" y="6930"/>
                  <a:pt x="3366" y="6870"/>
                  <a:pt x="3355" y="6817"/>
                </a:cubicBezTo>
                <a:cubicBezTo>
                  <a:pt x="3342" y="6757"/>
                  <a:pt x="3325" y="6697"/>
                  <a:pt x="3312" y="6644"/>
                </a:cubicBezTo>
                <a:cubicBezTo>
                  <a:pt x="3289" y="6518"/>
                  <a:pt x="3259" y="6399"/>
                  <a:pt x="3235" y="6273"/>
                </a:cubicBezTo>
                <a:close/>
                <a:moveTo>
                  <a:pt x="5213" y="6685"/>
                </a:moveTo>
                <a:lnTo>
                  <a:pt x="5213" y="6685"/>
                </a:lnTo>
                <a:cubicBezTo>
                  <a:pt x="5261" y="6697"/>
                  <a:pt x="5314" y="6715"/>
                  <a:pt x="5368" y="6727"/>
                </a:cubicBezTo>
                <a:cubicBezTo>
                  <a:pt x="5368" y="6751"/>
                  <a:pt x="5379" y="6768"/>
                  <a:pt x="5392" y="6792"/>
                </a:cubicBezTo>
                <a:cubicBezTo>
                  <a:pt x="5428" y="6870"/>
                  <a:pt x="5505" y="6935"/>
                  <a:pt x="5612" y="6995"/>
                </a:cubicBezTo>
                <a:cubicBezTo>
                  <a:pt x="5588" y="6988"/>
                  <a:pt x="5564" y="6982"/>
                  <a:pt x="5535" y="6977"/>
                </a:cubicBezTo>
                <a:lnTo>
                  <a:pt x="5517" y="6977"/>
                </a:lnTo>
                <a:cubicBezTo>
                  <a:pt x="5362" y="6900"/>
                  <a:pt x="5266" y="6817"/>
                  <a:pt x="5225" y="6715"/>
                </a:cubicBezTo>
                <a:cubicBezTo>
                  <a:pt x="5219" y="6709"/>
                  <a:pt x="5219" y="6697"/>
                  <a:pt x="5213" y="6685"/>
                </a:cubicBezTo>
                <a:close/>
                <a:moveTo>
                  <a:pt x="3569" y="6286"/>
                </a:moveTo>
                <a:lnTo>
                  <a:pt x="3569" y="6286"/>
                </a:lnTo>
                <a:cubicBezTo>
                  <a:pt x="3646" y="6292"/>
                  <a:pt x="3729" y="6303"/>
                  <a:pt x="3806" y="6316"/>
                </a:cubicBezTo>
                <a:cubicBezTo>
                  <a:pt x="3842" y="6441"/>
                  <a:pt x="3878" y="6572"/>
                  <a:pt x="3919" y="6697"/>
                </a:cubicBezTo>
                <a:cubicBezTo>
                  <a:pt x="3938" y="6745"/>
                  <a:pt x="3949" y="6792"/>
                  <a:pt x="3968" y="6845"/>
                </a:cubicBezTo>
                <a:lnTo>
                  <a:pt x="4021" y="7007"/>
                </a:lnTo>
                <a:cubicBezTo>
                  <a:pt x="3927" y="7001"/>
                  <a:pt x="3831" y="7001"/>
                  <a:pt x="3741" y="6995"/>
                </a:cubicBezTo>
                <a:cubicBezTo>
                  <a:pt x="3729" y="6935"/>
                  <a:pt x="3712" y="6875"/>
                  <a:pt x="3699" y="6817"/>
                </a:cubicBezTo>
                <a:cubicBezTo>
                  <a:pt x="3682" y="6762"/>
                  <a:pt x="3669" y="6702"/>
                  <a:pt x="3652" y="6644"/>
                </a:cubicBezTo>
                <a:cubicBezTo>
                  <a:pt x="3622" y="6523"/>
                  <a:pt x="3592" y="6405"/>
                  <a:pt x="3569" y="6286"/>
                </a:cubicBezTo>
                <a:close/>
                <a:moveTo>
                  <a:pt x="3842" y="6322"/>
                </a:moveTo>
                <a:lnTo>
                  <a:pt x="3842" y="6322"/>
                </a:lnTo>
                <a:cubicBezTo>
                  <a:pt x="3914" y="6333"/>
                  <a:pt x="3979" y="6345"/>
                  <a:pt x="4045" y="6363"/>
                </a:cubicBezTo>
                <a:cubicBezTo>
                  <a:pt x="4087" y="6501"/>
                  <a:pt x="4141" y="6638"/>
                  <a:pt x="4188" y="6757"/>
                </a:cubicBezTo>
                <a:lnTo>
                  <a:pt x="4194" y="6762"/>
                </a:lnTo>
                <a:cubicBezTo>
                  <a:pt x="4205" y="6798"/>
                  <a:pt x="4224" y="6834"/>
                  <a:pt x="4235" y="6870"/>
                </a:cubicBezTo>
                <a:cubicBezTo>
                  <a:pt x="4254" y="6924"/>
                  <a:pt x="4277" y="6977"/>
                  <a:pt x="4301" y="7031"/>
                </a:cubicBezTo>
                <a:cubicBezTo>
                  <a:pt x="4213" y="7018"/>
                  <a:pt x="4134" y="7013"/>
                  <a:pt x="4057" y="7013"/>
                </a:cubicBezTo>
                <a:cubicBezTo>
                  <a:pt x="4040" y="6952"/>
                  <a:pt x="4021" y="6894"/>
                  <a:pt x="4004" y="6834"/>
                </a:cubicBezTo>
                <a:cubicBezTo>
                  <a:pt x="3985" y="6787"/>
                  <a:pt x="3974" y="6738"/>
                  <a:pt x="3955" y="6685"/>
                </a:cubicBezTo>
                <a:cubicBezTo>
                  <a:pt x="3914" y="6566"/>
                  <a:pt x="3878" y="6446"/>
                  <a:pt x="3842" y="6322"/>
                </a:cubicBezTo>
                <a:close/>
                <a:moveTo>
                  <a:pt x="5404" y="6732"/>
                </a:moveTo>
                <a:lnTo>
                  <a:pt x="5404" y="6732"/>
                </a:lnTo>
                <a:cubicBezTo>
                  <a:pt x="5469" y="6751"/>
                  <a:pt x="5541" y="6757"/>
                  <a:pt x="5612" y="6768"/>
                </a:cubicBezTo>
                <a:cubicBezTo>
                  <a:pt x="5618" y="6787"/>
                  <a:pt x="5630" y="6809"/>
                  <a:pt x="5642" y="6828"/>
                </a:cubicBezTo>
                <a:cubicBezTo>
                  <a:pt x="5690" y="6911"/>
                  <a:pt x="5773" y="6982"/>
                  <a:pt x="5910" y="7043"/>
                </a:cubicBezTo>
                <a:cubicBezTo>
                  <a:pt x="5857" y="7037"/>
                  <a:pt x="5808" y="7031"/>
                  <a:pt x="5755" y="7024"/>
                </a:cubicBezTo>
                <a:cubicBezTo>
                  <a:pt x="5582" y="6952"/>
                  <a:pt x="5469" y="6875"/>
                  <a:pt x="5421" y="6774"/>
                </a:cubicBezTo>
                <a:cubicBezTo>
                  <a:pt x="5415" y="6762"/>
                  <a:pt x="5409" y="6751"/>
                  <a:pt x="5404" y="6732"/>
                </a:cubicBezTo>
                <a:close/>
                <a:moveTo>
                  <a:pt x="4087" y="6369"/>
                </a:moveTo>
                <a:lnTo>
                  <a:pt x="4248" y="6423"/>
                </a:lnTo>
                <a:cubicBezTo>
                  <a:pt x="4301" y="6566"/>
                  <a:pt x="4373" y="6709"/>
                  <a:pt x="4438" y="6834"/>
                </a:cubicBezTo>
                <a:cubicBezTo>
                  <a:pt x="4450" y="6858"/>
                  <a:pt x="4463" y="6875"/>
                  <a:pt x="4474" y="6900"/>
                </a:cubicBezTo>
                <a:cubicBezTo>
                  <a:pt x="4499" y="6947"/>
                  <a:pt x="4521" y="6995"/>
                  <a:pt x="4551" y="7048"/>
                </a:cubicBezTo>
                <a:cubicBezTo>
                  <a:pt x="4480" y="7043"/>
                  <a:pt x="4408" y="7037"/>
                  <a:pt x="4337" y="7031"/>
                </a:cubicBezTo>
                <a:cubicBezTo>
                  <a:pt x="4313" y="6971"/>
                  <a:pt x="4290" y="6911"/>
                  <a:pt x="4265" y="6858"/>
                </a:cubicBezTo>
                <a:cubicBezTo>
                  <a:pt x="4254" y="6817"/>
                  <a:pt x="4241" y="6781"/>
                  <a:pt x="4224" y="6745"/>
                </a:cubicBezTo>
                <a:cubicBezTo>
                  <a:pt x="4177" y="6631"/>
                  <a:pt x="4128" y="6501"/>
                  <a:pt x="4087" y="6369"/>
                </a:cubicBezTo>
                <a:close/>
                <a:moveTo>
                  <a:pt x="5654" y="6768"/>
                </a:moveTo>
                <a:lnTo>
                  <a:pt x="5654" y="6768"/>
                </a:lnTo>
                <a:cubicBezTo>
                  <a:pt x="5712" y="6772"/>
                  <a:pt x="5774" y="6777"/>
                  <a:pt x="5838" y="6777"/>
                </a:cubicBezTo>
                <a:cubicBezTo>
                  <a:pt x="5865" y="6777"/>
                  <a:pt x="5893" y="6776"/>
                  <a:pt x="5921" y="6774"/>
                </a:cubicBezTo>
                <a:cubicBezTo>
                  <a:pt x="5946" y="6852"/>
                  <a:pt x="6017" y="6917"/>
                  <a:pt x="6154" y="6995"/>
                </a:cubicBezTo>
                <a:cubicBezTo>
                  <a:pt x="6190" y="7018"/>
                  <a:pt x="6231" y="7037"/>
                  <a:pt x="6279" y="7054"/>
                </a:cubicBezTo>
                <a:cubicBezTo>
                  <a:pt x="6249" y="7056"/>
                  <a:pt x="6220" y="7057"/>
                  <a:pt x="6192" y="7057"/>
                </a:cubicBezTo>
                <a:cubicBezTo>
                  <a:pt x="6135" y="7057"/>
                  <a:pt x="6081" y="7054"/>
                  <a:pt x="6028" y="7054"/>
                </a:cubicBezTo>
                <a:cubicBezTo>
                  <a:pt x="5844" y="6988"/>
                  <a:pt x="5725" y="6905"/>
                  <a:pt x="5671" y="6809"/>
                </a:cubicBezTo>
                <a:cubicBezTo>
                  <a:pt x="5665" y="6798"/>
                  <a:pt x="5660" y="6787"/>
                  <a:pt x="5654" y="6768"/>
                </a:cubicBezTo>
                <a:close/>
                <a:moveTo>
                  <a:pt x="4290" y="6435"/>
                </a:moveTo>
                <a:cubicBezTo>
                  <a:pt x="4337" y="6452"/>
                  <a:pt x="4378" y="6471"/>
                  <a:pt x="4420" y="6488"/>
                </a:cubicBezTo>
                <a:cubicBezTo>
                  <a:pt x="4491" y="6644"/>
                  <a:pt x="4587" y="6787"/>
                  <a:pt x="4670" y="6911"/>
                </a:cubicBezTo>
                <a:lnTo>
                  <a:pt x="4689" y="6935"/>
                </a:lnTo>
                <a:cubicBezTo>
                  <a:pt x="4713" y="6977"/>
                  <a:pt x="4742" y="7024"/>
                  <a:pt x="4777" y="7073"/>
                </a:cubicBezTo>
                <a:cubicBezTo>
                  <a:pt x="4719" y="7067"/>
                  <a:pt x="4653" y="7060"/>
                  <a:pt x="4593" y="7054"/>
                </a:cubicBezTo>
                <a:cubicBezTo>
                  <a:pt x="4557" y="6988"/>
                  <a:pt x="4527" y="6935"/>
                  <a:pt x="4504" y="6881"/>
                </a:cubicBezTo>
                <a:cubicBezTo>
                  <a:pt x="4491" y="6864"/>
                  <a:pt x="4480" y="6839"/>
                  <a:pt x="4469" y="6817"/>
                </a:cubicBezTo>
                <a:cubicBezTo>
                  <a:pt x="4408" y="6697"/>
                  <a:pt x="4343" y="6566"/>
                  <a:pt x="4290" y="6435"/>
                </a:cubicBezTo>
                <a:close/>
                <a:moveTo>
                  <a:pt x="4474" y="6512"/>
                </a:moveTo>
                <a:lnTo>
                  <a:pt x="4474" y="6512"/>
                </a:lnTo>
                <a:cubicBezTo>
                  <a:pt x="4504" y="6523"/>
                  <a:pt x="4540" y="6542"/>
                  <a:pt x="4570" y="6559"/>
                </a:cubicBezTo>
                <a:cubicBezTo>
                  <a:pt x="4664" y="6709"/>
                  <a:pt x="4784" y="6852"/>
                  <a:pt x="4885" y="6977"/>
                </a:cubicBezTo>
                <a:cubicBezTo>
                  <a:pt x="4920" y="7013"/>
                  <a:pt x="4950" y="7054"/>
                  <a:pt x="4992" y="7095"/>
                </a:cubicBezTo>
                <a:cubicBezTo>
                  <a:pt x="4933" y="7090"/>
                  <a:pt x="4879" y="7084"/>
                  <a:pt x="4826" y="7078"/>
                </a:cubicBezTo>
                <a:cubicBezTo>
                  <a:pt x="4784" y="7018"/>
                  <a:pt x="4749" y="6965"/>
                  <a:pt x="4719" y="6917"/>
                </a:cubicBezTo>
                <a:lnTo>
                  <a:pt x="4700" y="6894"/>
                </a:lnTo>
                <a:cubicBezTo>
                  <a:pt x="4629" y="6781"/>
                  <a:pt x="4540" y="6649"/>
                  <a:pt x="4474" y="6512"/>
                </a:cubicBezTo>
                <a:close/>
                <a:moveTo>
                  <a:pt x="4634" y="6595"/>
                </a:moveTo>
                <a:lnTo>
                  <a:pt x="4634" y="6595"/>
                </a:lnTo>
                <a:cubicBezTo>
                  <a:pt x="4659" y="6608"/>
                  <a:pt x="4683" y="6619"/>
                  <a:pt x="4706" y="6638"/>
                </a:cubicBezTo>
                <a:cubicBezTo>
                  <a:pt x="4820" y="6787"/>
                  <a:pt x="4963" y="6917"/>
                  <a:pt x="5076" y="7018"/>
                </a:cubicBezTo>
                <a:cubicBezTo>
                  <a:pt x="5112" y="7048"/>
                  <a:pt x="5148" y="7084"/>
                  <a:pt x="5189" y="7120"/>
                </a:cubicBezTo>
                <a:lnTo>
                  <a:pt x="5046" y="7103"/>
                </a:lnTo>
                <a:cubicBezTo>
                  <a:pt x="4992" y="7048"/>
                  <a:pt x="4950" y="7001"/>
                  <a:pt x="4915" y="6952"/>
                </a:cubicBezTo>
                <a:cubicBezTo>
                  <a:pt x="4826" y="6845"/>
                  <a:pt x="4719" y="6721"/>
                  <a:pt x="4634" y="6595"/>
                </a:cubicBezTo>
                <a:close/>
                <a:moveTo>
                  <a:pt x="4790" y="6685"/>
                </a:moveTo>
                <a:lnTo>
                  <a:pt x="4843" y="6709"/>
                </a:lnTo>
                <a:cubicBezTo>
                  <a:pt x="4963" y="6845"/>
                  <a:pt x="5123" y="6965"/>
                  <a:pt x="5266" y="7067"/>
                </a:cubicBezTo>
                <a:cubicBezTo>
                  <a:pt x="5302" y="7090"/>
                  <a:pt x="5338" y="7114"/>
                  <a:pt x="5374" y="7138"/>
                </a:cubicBezTo>
                <a:cubicBezTo>
                  <a:pt x="5332" y="7131"/>
                  <a:pt x="5291" y="7131"/>
                  <a:pt x="5249" y="7125"/>
                </a:cubicBezTo>
                <a:cubicBezTo>
                  <a:pt x="5195" y="7078"/>
                  <a:pt x="5148" y="7037"/>
                  <a:pt x="5106" y="6995"/>
                </a:cubicBezTo>
                <a:cubicBezTo>
                  <a:pt x="5010" y="6905"/>
                  <a:pt x="4892" y="6804"/>
                  <a:pt x="4790" y="6685"/>
                </a:cubicBezTo>
                <a:close/>
                <a:moveTo>
                  <a:pt x="5043" y="6848"/>
                </a:moveTo>
                <a:cubicBezTo>
                  <a:pt x="5188" y="6960"/>
                  <a:pt x="5363" y="7051"/>
                  <a:pt x="5492" y="7125"/>
                </a:cubicBezTo>
                <a:cubicBezTo>
                  <a:pt x="5517" y="7138"/>
                  <a:pt x="5535" y="7144"/>
                  <a:pt x="5558" y="7155"/>
                </a:cubicBezTo>
                <a:cubicBezTo>
                  <a:pt x="5522" y="7155"/>
                  <a:pt x="5487" y="7150"/>
                  <a:pt x="5457" y="7144"/>
                </a:cubicBezTo>
                <a:cubicBezTo>
                  <a:pt x="5392" y="7108"/>
                  <a:pt x="5338" y="7073"/>
                  <a:pt x="5291" y="7037"/>
                </a:cubicBezTo>
                <a:cubicBezTo>
                  <a:pt x="5212" y="6980"/>
                  <a:pt x="5126" y="6916"/>
                  <a:pt x="5043" y="6848"/>
                </a:cubicBezTo>
                <a:close/>
                <a:moveTo>
                  <a:pt x="5368" y="7011"/>
                </a:moveTo>
                <a:cubicBezTo>
                  <a:pt x="5481" y="7072"/>
                  <a:pt x="5601" y="7119"/>
                  <a:pt x="5701" y="7161"/>
                </a:cubicBezTo>
                <a:cubicBezTo>
                  <a:pt x="5714" y="7167"/>
                  <a:pt x="5731" y="7174"/>
                  <a:pt x="5742" y="7174"/>
                </a:cubicBezTo>
                <a:cubicBezTo>
                  <a:pt x="5714" y="7174"/>
                  <a:pt x="5690" y="7174"/>
                  <a:pt x="5660" y="7167"/>
                </a:cubicBezTo>
                <a:cubicBezTo>
                  <a:pt x="5607" y="7144"/>
                  <a:pt x="5558" y="7114"/>
                  <a:pt x="5511" y="7090"/>
                </a:cubicBezTo>
                <a:cubicBezTo>
                  <a:pt x="5464" y="7066"/>
                  <a:pt x="5418" y="7039"/>
                  <a:pt x="5368" y="7011"/>
                </a:cubicBezTo>
                <a:close/>
                <a:moveTo>
                  <a:pt x="5676" y="7110"/>
                </a:moveTo>
                <a:cubicBezTo>
                  <a:pt x="5757" y="7136"/>
                  <a:pt x="5839" y="7163"/>
                  <a:pt x="5904" y="7186"/>
                </a:cubicBezTo>
                <a:lnTo>
                  <a:pt x="5928" y="7191"/>
                </a:lnTo>
                <a:lnTo>
                  <a:pt x="5874" y="7191"/>
                </a:lnTo>
                <a:cubicBezTo>
                  <a:pt x="5814" y="7167"/>
                  <a:pt x="5767" y="7150"/>
                  <a:pt x="5714" y="7125"/>
                </a:cubicBezTo>
                <a:cubicBezTo>
                  <a:pt x="5701" y="7122"/>
                  <a:pt x="5690" y="7115"/>
                  <a:pt x="5676" y="7110"/>
                </a:cubicBezTo>
                <a:close/>
                <a:moveTo>
                  <a:pt x="5957" y="7161"/>
                </a:moveTo>
                <a:lnTo>
                  <a:pt x="5957" y="7161"/>
                </a:lnTo>
                <a:cubicBezTo>
                  <a:pt x="6017" y="7180"/>
                  <a:pt x="6077" y="7191"/>
                  <a:pt x="6130" y="7210"/>
                </a:cubicBezTo>
                <a:lnTo>
                  <a:pt x="6113" y="7210"/>
                </a:lnTo>
                <a:cubicBezTo>
                  <a:pt x="6053" y="7191"/>
                  <a:pt x="6006" y="7180"/>
                  <a:pt x="5957" y="7161"/>
                </a:cubicBezTo>
                <a:close/>
                <a:moveTo>
                  <a:pt x="5701" y="7048"/>
                </a:moveTo>
                <a:cubicBezTo>
                  <a:pt x="5720" y="7054"/>
                  <a:pt x="5731" y="7054"/>
                  <a:pt x="5750" y="7060"/>
                </a:cubicBezTo>
                <a:cubicBezTo>
                  <a:pt x="5916" y="7125"/>
                  <a:pt x="6107" y="7161"/>
                  <a:pt x="6262" y="7197"/>
                </a:cubicBezTo>
                <a:lnTo>
                  <a:pt x="6267" y="7197"/>
                </a:lnTo>
                <a:cubicBezTo>
                  <a:pt x="6292" y="7203"/>
                  <a:pt x="6314" y="7210"/>
                  <a:pt x="6333" y="7210"/>
                </a:cubicBezTo>
                <a:cubicBezTo>
                  <a:pt x="6357" y="7216"/>
                  <a:pt x="6380" y="7221"/>
                  <a:pt x="6410" y="7227"/>
                </a:cubicBezTo>
                <a:lnTo>
                  <a:pt x="6380" y="7227"/>
                </a:lnTo>
                <a:cubicBezTo>
                  <a:pt x="6303" y="7210"/>
                  <a:pt x="6243" y="7197"/>
                  <a:pt x="6190" y="7186"/>
                </a:cubicBezTo>
                <a:lnTo>
                  <a:pt x="6143" y="7174"/>
                </a:lnTo>
                <a:cubicBezTo>
                  <a:pt x="6011" y="7144"/>
                  <a:pt x="5850" y="7103"/>
                  <a:pt x="5701" y="7048"/>
                </a:cubicBezTo>
                <a:close/>
                <a:moveTo>
                  <a:pt x="5082" y="7144"/>
                </a:moveTo>
                <a:lnTo>
                  <a:pt x="5236" y="7161"/>
                </a:lnTo>
                <a:cubicBezTo>
                  <a:pt x="5285" y="7203"/>
                  <a:pt x="5338" y="7238"/>
                  <a:pt x="5385" y="7281"/>
                </a:cubicBezTo>
                <a:cubicBezTo>
                  <a:pt x="5517" y="7389"/>
                  <a:pt x="5654" y="7502"/>
                  <a:pt x="5773" y="7626"/>
                </a:cubicBezTo>
                <a:cubicBezTo>
                  <a:pt x="5690" y="7639"/>
                  <a:pt x="5612" y="7644"/>
                  <a:pt x="5528" y="7656"/>
                </a:cubicBezTo>
                <a:cubicBezTo>
                  <a:pt x="5421" y="7513"/>
                  <a:pt x="5291" y="7370"/>
                  <a:pt x="5171" y="7238"/>
                </a:cubicBezTo>
                <a:lnTo>
                  <a:pt x="5165" y="7238"/>
                </a:lnTo>
                <a:cubicBezTo>
                  <a:pt x="5135" y="7203"/>
                  <a:pt x="5112" y="7174"/>
                  <a:pt x="5082" y="7144"/>
                </a:cubicBezTo>
                <a:close/>
                <a:moveTo>
                  <a:pt x="4856" y="7114"/>
                </a:moveTo>
                <a:lnTo>
                  <a:pt x="4856" y="7114"/>
                </a:lnTo>
                <a:cubicBezTo>
                  <a:pt x="4909" y="7125"/>
                  <a:pt x="4969" y="7131"/>
                  <a:pt x="5028" y="7138"/>
                </a:cubicBezTo>
                <a:cubicBezTo>
                  <a:pt x="5063" y="7180"/>
                  <a:pt x="5106" y="7221"/>
                  <a:pt x="5142" y="7263"/>
                </a:cubicBezTo>
                <a:cubicBezTo>
                  <a:pt x="5266" y="7400"/>
                  <a:pt x="5385" y="7524"/>
                  <a:pt x="5492" y="7662"/>
                </a:cubicBezTo>
                <a:cubicBezTo>
                  <a:pt x="5404" y="7675"/>
                  <a:pt x="5321" y="7686"/>
                  <a:pt x="5236" y="7692"/>
                </a:cubicBezTo>
                <a:cubicBezTo>
                  <a:pt x="5148" y="7532"/>
                  <a:pt x="5035" y="7381"/>
                  <a:pt x="4920" y="7216"/>
                </a:cubicBezTo>
                <a:cubicBezTo>
                  <a:pt x="4897" y="7186"/>
                  <a:pt x="4873" y="7150"/>
                  <a:pt x="4856" y="7114"/>
                </a:cubicBezTo>
                <a:close/>
                <a:moveTo>
                  <a:pt x="4611" y="7090"/>
                </a:moveTo>
                <a:lnTo>
                  <a:pt x="4611" y="7090"/>
                </a:lnTo>
                <a:cubicBezTo>
                  <a:pt x="4677" y="7095"/>
                  <a:pt x="4742" y="7108"/>
                  <a:pt x="4807" y="7114"/>
                </a:cubicBezTo>
                <a:cubicBezTo>
                  <a:pt x="4832" y="7155"/>
                  <a:pt x="4862" y="7191"/>
                  <a:pt x="4892" y="7233"/>
                </a:cubicBezTo>
                <a:lnTo>
                  <a:pt x="4892" y="7238"/>
                </a:lnTo>
                <a:cubicBezTo>
                  <a:pt x="5005" y="7394"/>
                  <a:pt x="5112" y="7543"/>
                  <a:pt x="5201" y="7697"/>
                </a:cubicBezTo>
                <a:cubicBezTo>
                  <a:pt x="5106" y="7710"/>
                  <a:pt x="5022" y="7722"/>
                  <a:pt x="4939" y="7727"/>
                </a:cubicBezTo>
                <a:cubicBezTo>
                  <a:pt x="4856" y="7549"/>
                  <a:pt x="4766" y="7376"/>
                  <a:pt x="4664" y="7191"/>
                </a:cubicBezTo>
                <a:cubicBezTo>
                  <a:pt x="4647" y="7155"/>
                  <a:pt x="4629" y="7125"/>
                  <a:pt x="4611" y="7090"/>
                </a:cubicBezTo>
                <a:close/>
                <a:moveTo>
                  <a:pt x="2234" y="6965"/>
                </a:moveTo>
                <a:lnTo>
                  <a:pt x="2234" y="6965"/>
                </a:lnTo>
                <a:cubicBezTo>
                  <a:pt x="2354" y="6977"/>
                  <a:pt x="2472" y="6982"/>
                  <a:pt x="2580" y="6988"/>
                </a:cubicBezTo>
                <a:cubicBezTo>
                  <a:pt x="2597" y="7067"/>
                  <a:pt x="2621" y="7150"/>
                  <a:pt x="2640" y="7227"/>
                </a:cubicBezTo>
                <a:cubicBezTo>
                  <a:pt x="2681" y="7400"/>
                  <a:pt x="2723" y="7573"/>
                  <a:pt x="2758" y="7752"/>
                </a:cubicBezTo>
                <a:cubicBezTo>
                  <a:pt x="2675" y="7739"/>
                  <a:pt x="2591" y="7733"/>
                  <a:pt x="2484" y="7722"/>
                </a:cubicBezTo>
                <a:lnTo>
                  <a:pt x="2407" y="7710"/>
                </a:lnTo>
                <a:lnTo>
                  <a:pt x="2401" y="7686"/>
                </a:lnTo>
                <a:cubicBezTo>
                  <a:pt x="2365" y="7513"/>
                  <a:pt x="2324" y="7340"/>
                  <a:pt x="2288" y="7186"/>
                </a:cubicBezTo>
                <a:cubicBezTo>
                  <a:pt x="2269" y="7114"/>
                  <a:pt x="2252" y="7037"/>
                  <a:pt x="2234" y="6965"/>
                </a:cubicBezTo>
                <a:close/>
                <a:moveTo>
                  <a:pt x="4356" y="7067"/>
                </a:moveTo>
                <a:lnTo>
                  <a:pt x="4356" y="7067"/>
                </a:lnTo>
                <a:cubicBezTo>
                  <a:pt x="4420" y="7073"/>
                  <a:pt x="4491" y="7078"/>
                  <a:pt x="4570" y="7090"/>
                </a:cubicBezTo>
                <a:cubicBezTo>
                  <a:pt x="4593" y="7125"/>
                  <a:pt x="4611" y="7167"/>
                  <a:pt x="4634" y="7203"/>
                </a:cubicBezTo>
                <a:lnTo>
                  <a:pt x="4634" y="7210"/>
                </a:lnTo>
                <a:cubicBezTo>
                  <a:pt x="4730" y="7389"/>
                  <a:pt x="4820" y="7554"/>
                  <a:pt x="4897" y="7733"/>
                </a:cubicBezTo>
                <a:cubicBezTo>
                  <a:pt x="4802" y="7746"/>
                  <a:pt x="4713" y="7752"/>
                  <a:pt x="4623" y="7757"/>
                </a:cubicBezTo>
                <a:cubicBezTo>
                  <a:pt x="4557" y="7554"/>
                  <a:pt x="4474" y="7359"/>
                  <a:pt x="4391" y="7161"/>
                </a:cubicBezTo>
                <a:cubicBezTo>
                  <a:pt x="4378" y="7131"/>
                  <a:pt x="4367" y="7103"/>
                  <a:pt x="4356" y="7067"/>
                </a:cubicBezTo>
                <a:close/>
                <a:moveTo>
                  <a:pt x="2615" y="6988"/>
                </a:moveTo>
                <a:lnTo>
                  <a:pt x="2615" y="6988"/>
                </a:lnTo>
                <a:cubicBezTo>
                  <a:pt x="2734" y="7001"/>
                  <a:pt x="2847" y="7007"/>
                  <a:pt x="2954" y="7007"/>
                </a:cubicBezTo>
                <a:cubicBezTo>
                  <a:pt x="2973" y="7090"/>
                  <a:pt x="2997" y="7174"/>
                  <a:pt x="3014" y="7251"/>
                </a:cubicBezTo>
                <a:lnTo>
                  <a:pt x="3014" y="7257"/>
                </a:lnTo>
                <a:cubicBezTo>
                  <a:pt x="3062" y="7430"/>
                  <a:pt x="3104" y="7609"/>
                  <a:pt x="3140" y="7782"/>
                </a:cubicBezTo>
                <a:cubicBezTo>
                  <a:pt x="3033" y="7775"/>
                  <a:pt x="2913" y="7763"/>
                  <a:pt x="2794" y="7752"/>
                </a:cubicBezTo>
                <a:cubicBezTo>
                  <a:pt x="2758" y="7573"/>
                  <a:pt x="2717" y="7394"/>
                  <a:pt x="2675" y="7221"/>
                </a:cubicBezTo>
                <a:cubicBezTo>
                  <a:pt x="2657" y="7144"/>
                  <a:pt x="2633" y="7067"/>
                  <a:pt x="2615" y="6988"/>
                </a:cubicBezTo>
                <a:close/>
                <a:moveTo>
                  <a:pt x="4070" y="7048"/>
                </a:moveTo>
                <a:lnTo>
                  <a:pt x="4070" y="7048"/>
                </a:lnTo>
                <a:cubicBezTo>
                  <a:pt x="4147" y="7054"/>
                  <a:pt x="4230" y="7060"/>
                  <a:pt x="4313" y="7067"/>
                </a:cubicBezTo>
                <a:cubicBezTo>
                  <a:pt x="4331" y="7103"/>
                  <a:pt x="4343" y="7138"/>
                  <a:pt x="4361" y="7180"/>
                </a:cubicBezTo>
                <a:cubicBezTo>
                  <a:pt x="4438" y="7370"/>
                  <a:pt x="4521" y="7567"/>
                  <a:pt x="4587" y="7763"/>
                </a:cubicBezTo>
                <a:cubicBezTo>
                  <a:pt x="4486" y="7769"/>
                  <a:pt x="4384" y="7782"/>
                  <a:pt x="4295" y="7787"/>
                </a:cubicBezTo>
                <a:cubicBezTo>
                  <a:pt x="4235" y="7567"/>
                  <a:pt x="4164" y="7346"/>
                  <a:pt x="4098" y="7138"/>
                </a:cubicBezTo>
                <a:lnTo>
                  <a:pt x="4070" y="7048"/>
                </a:lnTo>
                <a:close/>
                <a:moveTo>
                  <a:pt x="2990" y="7013"/>
                </a:moveTo>
                <a:lnTo>
                  <a:pt x="2990" y="7013"/>
                </a:lnTo>
                <a:cubicBezTo>
                  <a:pt x="3122" y="7018"/>
                  <a:pt x="3247" y="7018"/>
                  <a:pt x="3366" y="7024"/>
                </a:cubicBezTo>
                <a:lnTo>
                  <a:pt x="3390" y="7125"/>
                </a:lnTo>
                <a:cubicBezTo>
                  <a:pt x="3438" y="7346"/>
                  <a:pt x="3490" y="7573"/>
                  <a:pt x="3533" y="7799"/>
                </a:cubicBezTo>
                <a:cubicBezTo>
                  <a:pt x="3419" y="7799"/>
                  <a:pt x="3300" y="7793"/>
                  <a:pt x="3182" y="7787"/>
                </a:cubicBezTo>
                <a:cubicBezTo>
                  <a:pt x="3140" y="7603"/>
                  <a:pt x="3092" y="7424"/>
                  <a:pt x="3050" y="7251"/>
                </a:cubicBezTo>
                <a:lnTo>
                  <a:pt x="3050" y="7246"/>
                </a:lnTo>
                <a:cubicBezTo>
                  <a:pt x="3033" y="7167"/>
                  <a:pt x="3009" y="7090"/>
                  <a:pt x="2990" y="7013"/>
                </a:cubicBezTo>
                <a:close/>
                <a:moveTo>
                  <a:pt x="3754" y="7031"/>
                </a:moveTo>
                <a:lnTo>
                  <a:pt x="3754" y="7031"/>
                </a:lnTo>
                <a:cubicBezTo>
                  <a:pt x="3842" y="7037"/>
                  <a:pt x="3938" y="7037"/>
                  <a:pt x="4034" y="7043"/>
                </a:cubicBezTo>
                <a:lnTo>
                  <a:pt x="4062" y="7150"/>
                </a:lnTo>
                <a:cubicBezTo>
                  <a:pt x="4128" y="7359"/>
                  <a:pt x="4200" y="7573"/>
                  <a:pt x="4254" y="7787"/>
                </a:cubicBezTo>
                <a:cubicBezTo>
                  <a:pt x="4147" y="7793"/>
                  <a:pt x="4040" y="7799"/>
                  <a:pt x="3938" y="7799"/>
                </a:cubicBezTo>
                <a:cubicBezTo>
                  <a:pt x="3891" y="7573"/>
                  <a:pt x="3831" y="7346"/>
                  <a:pt x="3776" y="7125"/>
                </a:cubicBezTo>
                <a:lnTo>
                  <a:pt x="3754" y="7031"/>
                </a:lnTo>
                <a:close/>
                <a:moveTo>
                  <a:pt x="3556" y="7024"/>
                </a:moveTo>
                <a:cubicBezTo>
                  <a:pt x="3611" y="7024"/>
                  <a:pt x="3664" y="7031"/>
                  <a:pt x="3718" y="7031"/>
                </a:cubicBezTo>
                <a:lnTo>
                  <a:pt x="3741" y="7131"/>
                </a:lnTo>
                <a:cubicBezTo>
                  <a:pt x="3801" y="7353"/>
                  <a:pt x="3855" y="7579"/>
                  <a:pt x="3902" y="7799"/>
                </a:cubicBezTo>
                <a:cubicBezTo>
                  <a:pt x="3848" y="7805"/>
                  <a:pt x="3795" y="7805"/>
                  <a:pt x="3741" y="7805"/>
                </a:cubicBezTo>
                <a:cubicBezTo>
                  <a:pt x="3688" y="7805"/>
                  <a:pt x="3628" y="7805"/>
                  <a:pt x="3569" y="7799"/>
                </a:cubicBezTo>
                <a:cubicBezTo>
                  <a:pt x="3526" y="7573"/>
                  <a:pt x="3473" y="7340"/>
                  <a:pt x="3419" y="7120"/>
                </a:cubicBezTo>
                <a:lnTo>
                  <a:pt x="3402" y="7024"/>
                </a:lnTo>
                <a:close/>
                <a:moveTo>
                  <a:pt x="4015" y="1"/>
                </a:moveTo>
                <a:lnTo>
                  <a:pt x="4051" y="25"/>
                </a:lnTo>
                <a:cubicBezTo>
                  <a:pt x="4057" y="31"/>
                  <a:pt x="4070" y="36"/>
                  <a:pt x="4075" y="36"/>
                </a:cubicBezTo>
                <a:cubicBezTo>
                  <a:pt x="3991" y="53"/>
                  <a:pt x="3914" y="72"/>
                  <a:pt x="3831" y="89"/>
                </a:cubicBezTo>
                <a:cubicBezTo>
                  <a:pt x="3795" y="66"/>
                  <a:pt x="3759" y="42"/>
                  <a:pt x="3729" y="18"/>
                </a:cubicBezTo>
                <a:lnTo>
                  <a:pt x="3724" y="12"/>
                </a:lnTo>
                <a:lnTo>
                  <a:pt x="3676" y="18"/>
                </a:lnTo>
                <a:lnTo>
                  <a:pt x="3694" y="36"/>
                </a:lnTo>
                <a:cubicBezTo>
                  <a:pt x="3718" y="61"/>
                  <a:pt x="3748" y="78"/>
                  <a:pt x="3776" y="96"/>
                </a:cubicBezTo>
                <a:cubicBezTo>
                  <a:pt x="3712" y="108"/>
                  <a:pt x="3646" y="119"/>
                  <a:pt x="3586" y="125"/>
                </a:cubicBezTo>
                <a:cubicBezTo>
                  <a:pt x="3539" y="102"/>
                  <a:pt x="3498" y="78"/>
                  <a:pt x="3468" y="42"/>
                </a:cubicBezTo>
                <a:lnTo>
                  <a:pt x="3462" y="42"/>
                </a:lnTo>
                <a:lnTo>
                  <a:pt x="3413" y="48"/>
                </a:lnTo>
                <a:lnTo>
                  <a:pt x="3432" y="66"/>
                </a:lnTo>
                <a:cubicBezTo>
                  <a:pt x="3455" y="89"/>
                  <a:pt x="3490" y="114"/>
                  <a:pt x="3521" y="138"/>
                </a:cubicBezTo>
                <a:cubicBezTo>
                  <a:pt x="3462" y="144"/>
                  <a:pt x="3396" y="149"/>
                  <a:pt x="3336" y="155"/>
                </a:cubicBezTo>
                <a:cubicBezTo>
                  <a:pt x="3300" y="138"/>
                  <a:pt x="3265" y="114"/>
                  <a:pt x="3235" y="83"/>
                </a:cubicBezTo>
                <a:lnTo>
                  <a:pt x="3229" y="78"/>
                </a:lnTo>
                <a:lnTo>
                  <a:pt x="3187" y="89"/>
                </a:lnTo>
                <a:lnTo>
                  <a:pt x="3205" y="102"/>
                </a:lnTo>
                <a:cubicBezTo>
                  <a:pt x="3223" y="125"/>
                  <a:pt x="3247" y="144"/>
                  <a:pt x="3276" y="161"/>
                </a:cubicBezTo>
                <a:cubicBezTo>
                  <a:pt x="3217" y="168"/>
                  <a:pt x="3157" y="168"/>
                  <a:pt x="3097" y="174"/>
                </a:cubicBezTo>
                <a:cubicBezTo>
                  <a:pt x="3074" y="161"/>
                  <a:pt x="3056" y="144"/>
                  <a:pt x="3033" y="132"/>
                </a:cubicBezTo>
                <a:lnTo>
                  <a:pt x="3026" y="125"/>
                </a:lnTo>
                <a:lnTo>
                  <a:pt x="2984" y="138"/>
                </a:lnTo>
                <a:lnTo>
                  <a:pt x="3003" y="149"/>
                </a:lnTo>
                <a:cubicBezTo>
                  <a:pt x="3014" y="161"/>
                  <a:pt x="3026" y="168"/>
                  <a:pt x="3033" y="174"/>
                </a:cubicBezTo>
                <a:lnTo>
                  <a:pt x="2866" y="174"/>
                </a:lnTo>
                <a:lnTo>
                  <a:pt x="2847" y="179"/>
                </a:lnTo>
                <a:cubicBezTo>
                  <a:pt x="2841" y="179"/>
                  <a:pt x="2830" y="179"/>
                  <a:pt x="2824" y="185"/>
                </a:cubicBezTo>
                <a:lnTo>
                  <a:pt x="2758" y="204"/>
                </a:lnTo>
                <a:lnTo>
                  <a:pt x="2764" y="204"/>
                </a:lnTo>
                <a:lnTo>
                  <a:pt x="2723" y="215"/>
                </a:lnTo>
                <a:cubicBezTo>
                  <a:pt x="2711" y="221"/>
                  <a:pt x="2704" y="221"/>
                  <a:pt x="2693" y="226"/>
                </a:cubicBezTo>
                <a:lnTo>
                  <a:pt x="2615" y="221"/>
                </a:lnTo>
                <a:lnTo>
                  <a:pt x="2663" y="239"/>
                </a:lnTo>
                <a:lnTo>
                  <a:pt x="2651" y="239"/>
                </a:lnTo>
                <a:lnTo>
                  <a:pt x="2627" y="251"/>
                </a:lnTo>
                <a:lnTo>
                  <a:pt x="2597" y="262"/>
                </a:lnTo>
                <a:lnTo>
                  <a:pt x="2633" y="275"/>
                </a:lnTo>
                <a:lnTo>
                  <a:pt x="2645" y="275"/>
                </a:lnTo>
                <a:cubicBezTo>
                  <a:pt x="2615" y="275"/>
                  <a:pt x="2585" y="281"/>
                  <a:pt x="2555" y="281"/>
                </a:cubicBezTo>
                <a:lnTo>
                  <a:pt x="2550" y="281"/>
                </a:lnTo>
                <a:cubicBezTo>
                  <a:pt x="2544" y="281"/>
                  <a:pt x="2538" y="287"/>
                  <a:pt x="2532" y="287"/>
                </a:cubicBezTo>
                <a:lnTo>
                  <a:pt x="2520" y="292"/>
                </a:lnTo>
                <a:lnTo>
                  <a:pt x="2514" y="292"/>
                </a:lnTo>
                <a:lnTo>
                  <a:pt x="2454" y="317"/>
                </a:lnTo>
                <a:lnTo>
                  <a:pt x="2538" y="317"/>
                </a:lnTo>
                <a:cubicBezTo>
                  <a:pt x="2574" y="328"/>
                  <a:pt x="2615" y="347"/>
                  <a:pt x="2657" y="358"/>
                </a:cubicBezTo>
                <a:cubicBezTo>
                  <a:pt x="2615" y="364"/>
                  <a:pt x="2580" y="369"/>
                  <a:pt x="2538" y="375"/>
                </a:cubicBezTo>
                <a:cubicBezTo>
                  <a:pt x="2514" y="364"/>
                  <a:pt x="2497" y="352"/>
                  <a:pt x="2472" y="334"/>
                </a:cubicBezTo>
                <a:lnTo>
                  <a:pt x="2448" y="322"/>
                </a:lnTo>
                <a:lnTo>
                  <a:pt x="2407" y="339"/>
                </a:lnTo>
                <a:lnTo>
                  <a:pt x="2454" y="369"/>
                </a:lnTo>
                <a:cubicBezTo>
                  <a:pt x="2467" y="369"/>
                  <a:pt x="2472" y="375"/>
                  <a:pt x="2484" y="382"/>
                </a:cubicBezTo>
                <a:cubicBezTo>
                  <a:pt x="2437" y="388"/>
                  <a:pt x="2390" y="399"/>
                  <a:pt x="2341" y="405"/>
                </a:cubicBezTo>
                <a:lnTo>
                  <a:pt x="2318" y="382"/>
                </a:lnTo>
                <a:lnTo>
                  <a:pt x="2282" y="399"/>
                </a:lnTo>
                <a:lnTo>
                  <a:pt x="2294" y="411"/>
                </a:lnTo>
                <a:cubicBezTo>
                  <a:pt x="2288" y="411"/>
                  <a:pt x="2275" y="411"/>
                  <a:pt x="2264" y="418"/>
                </a:cubicBezTo>
                <a:lnTo>
                  <a:pt x="2234" y="424"/>
                </a:lnTo>
                <a:lnTo>
                  <a:pt x="2222" y="430"/>
                </a:lnTo>
                <a:cubicBezTo>
                  <a:pt x="2211" y="430"/>
                  <a:pt x="2204" y="435"/>
                  <a:pt x="2198" y="441"/>
                </a:cubicBezTo>
                <a:lnTo>
                  <a:pt x="2126" y="477"/>
                </a:lnTo>
                <a:lnTo>
                  <a:pt x="2132" y="471"/>
                </a:lnTo>
                <a:lnTo>
                  <a:pt x="2121" y="477"/>
                </a:lnTo>
                <a:lnTo>
                  <a:pt x="2126" y="490"/>
                </a:lnTo>
                <a:cubicBezTo>
                  <a:pt x="2145" y="525"/>
                  <a:pt x="2162" y="554"/>
                  <a:pt x="2175" y="584"/>
                </a:cubicBezTo>
                <a:cubicBezTo>
                  <a:pt x="2109" y="603"/>
                  <a:pt x="2038" y="620"/>
                  <a:pt x="1972" y="638"/>
                </a:cubicBezTo>
                <a:cubicBezTo>
                  <a:pt x="1972" y="620"/>
                  <a:pt x="1966" y="603"/>
                  <a:pt x="1966" y="584"/>
                </a:cubicBezTo>
                <a:lnTo>
                  <a:pt x="1961" y="572"/>
                </a:lnTo>
                <a:lnTo>
                  <a:pt x="1931" y="590"/>
                </a:lnTo>
                <a:lnTo>
                  <a:pt x="1931" y="603"/>
                </a:lnTo>
                <a:cubicBezTo>
                  <a:pt x="1931" y="614"/>
                  <a:pt x="1936" y="633"/>
                  <a:pt x="1936" y="644"/>
                </a:cubicBezTo>
                <a:cubicBezTo>
                  <a:pt x="1882" y="655"/>
                  <a:pt x="1829" y="674"/>
                  <a:pt x="1775" y="685"/>
                </a:cubicBezTo>
                <a:lnTo>
                  <a:pt x="1775" y="691"/>
                </a:lnTo>
                <a:cubicBezTo>
                  <a:pt x="1769" y="691"/>
                  <a:pt x="1763" y="697"/>
                  <a:pt x="1758" y="704"/>
                </a:cubicBezTo>
                <a:lnTo>
                  <a:pt x="1733" y="721"/>
                </a:lnTo>
                <a:lnTo>
                  <a:pt x="1733" y="715"/>
                </a:lnTo>
                <a:lnTo>
                  <a:pt x="1692" y="747"/>
                </a:lnTo>
                <a:lnTo>
                  <a:pt x="1692" y="757"/>
                </a:lnTo>
                <a:lnTo>
                  <a:pt x="1692" y="768"/>
                </a:lnTo>
                <a:cubicBezTo>
                  <a:pt x="1686" y="817"/>
                  <a:pt x="1680" y="864"/>
                  <a:pt x="1667" y="911"/>
                </a:cubicBezTo>
                <a:cubicBezTo>
                  <a:pt x="1609" y="936"/>
                  <a:pt x="1543" y="954"/>
                  <a:pt x="1477" y="977"/>
                </a:cubicBezTo>
                <a:lnTo>
                  <a:pt x="1424" y="996"/>
                </a:lnTo>
                <a:lnTo>
                  <a:pt x="1442" y="936"/>
                </a:lnTo>
                <a:lnTo>
                  <a:pt x="1389" y="983"/>
                </a:lnTo>
                <a:lnTo>
                  <a:pt x="1389" y="996"/>
                </a:lnTo>
                <a:cubicBezTo>
                  <a:pt x="1381" y="1001"/>
                  <a:pt x="1381" y="1001"/>
                  <a:pt x="1381" y="1007"/>
                </a:cubicBezTo>
                <a:lnTo>
                  <a:pt x="1353" y="1019"/>
                </a:lnTo>
                <a:lnTo>
                  <a:pt x="1334" y="1031"/>
                </a:lnTo>
                <a:cubicBezTo>
                  <a:pt x="1334" y="1037"/>
                  <a:pt x="1329" y="1037"/>
                  <a:pt x="1323" y="1043"/>
                </a:cubicBezTo>
                <a:lnTo>
                  <a:pt x="1281" y="1079"/>
                </a:lnTo>
                <a:lnTo>
                  <a:pt x="1281" y="1079"/>
                </a:lnTo>
                <a:lnTo>
                  <a:pt x="1364" y="1054"/>
                </a:lnTo>
                <a:lnTo>
                  <a:pt x="1364" y="1054"/>
                </a:lnTo>
                <a:cubicBezTo>
                  <a:pt x="1329" y="1133"/>
                  <a:pt x="1299" y="1204"/>
                  <a:pt x="1269" y="1263"/>
                </a:cubicBezTo>
                <a:lnTo>
                  <a:pt x="1263" y="1263"/>
                </a:lnTo>
                <a:cubicBezTo>
                  <a:pt x="1191" y="1293"/>
                  <a:pt x="1114" y="1323"/>
                  <a:pt x="1013" y="1359"/>
                </a:cubicBezTo>
                <a:lnTo>
                  <a:pt x="960" y="1419"/>
                </a:lnTo>
                <a:lnTo>
                  <a:pt x="1007" y="1400"/>
                </a:lnTo>
                <a:cubicBezTo>
                  <a:pt x="1096" y="1365"/>
                  <a:pt x="1174" y="1335"/>
                  <a:pt x="1246" y="1312"/>
                </a:cubicBezTo>
                <a:lnTo>
                  <a:pt x="1246" y="1312"/>
                </a:lnTo>
                <a:cubicBezTo>
                  <a:pt x="1233" y="1329"/>
                  <a:pt x="1227" y="1347"/>
                  <a:pt x="1216" y="1365"/>
                </a:cubicBezTo>
                <a:lnTo>
                  <a:pt x="1216" y="1370"/>
                </a:lnTo>
                <a:cubicBezTo>
                  <a:pt x="1186" y="1425"/>
                  <a:pt x="1161" y="1478"/>
                  <a:pt x="1131" y="1538"/>
                </a:cubicBezTo>
                <a:lnTo>
                  <a:pt x="983" y="1591"/>
                </a:lnTo>
                <a:cubicBezTo>
                  <a:pt x="924" y="1615"/>
                  <a:pt x="870" y="1639"/>
                  <a:pt x="810" y="1656"/>
                </a:cubicBezTo>
                <a:cubicBezTo>
                  <a:pt x="822" y="1639"/>
                  <a:pt x="834" y="1621"/>
                  <a:pt x="840" y="1603"/>
                </a:cubicBezTo>
                <a:lnTo>
                  <a:pt x="822" y="1585"/>
                </a:lnTo>
                <a:cubicBezTo>
                  <a:pt x="804" y="1609"/>
                  <a:pt x="787" y="1633"/>
                  <a:pt x="774" y="1656"/>
                </a:cubicBezTo>
                <a:lnTo>
                  <a:pt x="768" y="1669"/>
                </a:lnTo>
                <a:cubicBezTo>
                  <a:pt x="762" y="1669"/>
                  <a:pt x="762" y="1675"/>
                  <a:pt x="757" y="1681"/>
                </a:cubicBezTo>
                <a:lnTo>
                  <a:pt x="751" y="1681"/>
                </a:lnTo>
                <a:lnTo>
                  <a:pt x="715" y="1734"/>
                </a:lnTo>
                <a:lnTo>
                  <a:pt x="732" y="1728"/>
                </a:lnTo>
                <a:lnTo>
                  <a:pt x="732" y="1728"/>
                </a:lnTo>
                <a:cubicBezTo>
                  <a:pt x="691" y="1812"/>
                  <a:pt x="661" y="1889"/>
                  <a:pt x="638" y="1967"/>
                </a:cubicBezTo>
                <a:cubicBezTo>
                  <a:pt x="614" y="1972"/>
                  <a:pt x="595" y="1984"/>
                  <a:pt x="578" y="1991"/>
                </a:cubicBezTo>
                <a:lnTo>
                  <a:pt x="542" y="2002"/>
                </a:lnTo>
                <a:lnTo>
                  <a:pt x="512" y="2055"/>
                </a:lnTo>
                <a:lnTo>
                  <a:pt x="512" y="2055"/>
                </a:lnTo>
                <a:lnTo>
                  <a:pt x="578" y="2032"/>
                </a:lnTo>
                <a:cubicBezTo>
                  <a:pt x="589" y="2019"/>
                  <a:pt x="608" y="2014"/>
                  <a:pt x="619" y="2008"/>
                </a:cubicBezTo>
                <a:lnTo>
                  <a:pt x="619" y="2008"/>
                </a:lnTo>
                <a:cubicBezTo>
                  <a:pt x="602" y="2085"/>
                  <a:pt x="589" y="2157"/>
                  <a:pt x="584" y="2228"/>
                </a:cubicBezTo>
                <a:cubicBezTo>
                  <a:pt x="578" y="2247"/>
                  <a:pt x="578" y="2270"/>
                  <a:pt x="578" y="2288"/>
                </a:cubicBezTo>
                <a:cubicBezTo>
                  <a:pt x="512" y="2318"/>
                  <a:pt x="446" y="2341"/>
                  <a:pt x="381" y="2371"/>
                </a:cubicBezTo>
                <a:lnTo>
                  <a:pt x="352" y="2384"/>
                </a:lnTo>
                <a:lnTo>
                  <a:pt x="328" y="2431"/>
                </a:lnTo>
                <a:lnTo>
                  <a:pt x="393" y="2401"/>
                </a:lnTo>
                <a:cubicBezTo>
                  <a:pt x="452" y="2377"/>
                  <a:pt x="512" y="2354"/>
                  <a:pt x="578" y="2330"/>
                </a:cubicBezTo>
                <a:lnTo>
                  <a:pt x="578" y="2330"/>
                </a:lnTo>
                <a:cubicBezTo>
                  <a:pt x="572" y="2431"/>
                  <a:pt x="578" y="2539"/>
                  <a:pt x="584" y="2651"/>
                </a:cubicBezTo>
                <a:cubicBezTo>
                  <a:pt x="495" y="2693"/>
                  <a:pt x="381" y="2742"/>
                  <a:pt x="262" y="2789"/>
                </a:cubicBezTo>
                <a:cubicBezTo>
                  <a:pt x="256" y="2759"/>
                  <a:pt x="256" y="2723"/>
                  <a:pt x="250" y="2687"/>
                </a:cubicBezTo>
                <a:lnTo>
                  <a:pt x="245" y="2634"/>
                </a:lnTo>
                <a:lnTo>
                  <a:pt x="220" y="2717"/>
                </a:lnTo>
                <a:cubicBezTo>
                  <a:pt x="220" y="2747"/>
                  <a:pt x="226" y="2770"/>
                  <a:pt x="226" y="2800"/>
                </a:cubicBezTo>
                <a:lnTo>
                  <a:pt x="185" y="2819"/>
                </a:lnTo>
                <a:lnTo>
                  <a:pt x="173" y="2860"/>
                </a:lnTo>
                <a:lnTo>
                  <a:pt x="232" y="2836"/>
                </a:lnTo>
                <a:cubicBezTo>
                  <a:pt x="250" y="2949"/>
                  <a:pt x="273" y="3069"/>
                  <a:pt x="303" y="3199"/>
                </a:cubicBezTo>
                <a:cubicBezTo>
                  <a:pt x="232" y="3229"/>
                  <a:pt x="155" y="3265"/>
                  <a:pt x="72" y="3295"/>
                </a:cubicBezTo>
                <a:lnTo>
                  <a:pt x="66" y="3301"/>
                </a:lnTo>
                <a:lnTo>
                  <a:pt x="59" y="3336"/>
                </a:lnTo>
                <a:lnTo>
                  <a:pt x="77" y="3331"/>
                </a:lnTo>
                <a:cubicBezTo>
                  <a:pt x="160" y="3301"/>
                  <a:pt x="238" y="3265"/>
                  <a:pt x="316" y="3235"/>
                </a:cubicBezTo>
                <a:cubicBezTo>
                  <a:pt x="352" y="3372"/>
                  <a:pt x="388" y="3504"/>
                  <a:pt x="423" y="3617"/>
                </a:cubicBezTo>
                <a:cubicBezTo>
                  <a:pt x="328" y="3658"/>
                  <a:pt x="245" y="3688"/>
                  <a:pt x="155" y="3724"/>
                </a:cubicBezTo>
                <a:lnTo>
                  <a:pt x="155" y="3712"/>
                </a:lnTo>
                <a:cubicBezTo>
                  <a:pt x="125" y="3628"/>
                  <a:pt x="89" y="3545"/>
                  <a:pt x="66" y="3456"/>
                </a:cubicBezTo>
                <a:lnTo>
                  <a:pt x="47" y="3414"/>
                </a:lnTo>
                <a:lnTo>
                  <a:pt x="36" y="3492"/>
                </a:lnTo>
                <a:cubicBezTo>
                  <a:pt x="66" y="3575"/>
                  <a:pt x="95" y="3658"/>
                  <a:pt x="119" y="3724"/>
                </a:cubicBezTo>
                <a:cubicBezTo>
                  <a:pt x="119" y="3730"/>
                  <a:pt x="119" y="3730"/>
                  <a:pt x="125" y="3735"/>
                </a:cubicBezTo>
                <a:cubicBezTo>
                  <a:pt x="89" y="3748"/>
                  <a:pt x="53" y="3760"/>
                  <a:pt x="17" y="3771"/>
                </a:cubicBezTo>
                <a:lnTo>
                  <a:pt x="6" y="3771"/>
                </a:lnTo>
                <a:lnTo>
                  <a:pt x="6" y="3814"/>
                </a:lnTo>
                <a:lnTo>
                  <a:pt x="23" y="3807"/>
                </a:lnTo>
                <a:cubicBezTo>
                  <a:pt x="59" y="3795"/>
                  <a:pt x="95" y="3784"/>
                  <a:pt x="138" y="3765"/>
                </a:cubicBezTo>
                <a:cubicBezTo>
                  <a:pt x="155" y="3820"/>
                  <a:pt x="179" y="3878"/>
                  <a:pt x="209" y="3938"/>
                </a:cubicBezTo>
                <a:cubicBezTo>
                  <a:pt x="232" y="4004"/>
                  <a:pt x="262" y="4070"/>
                  <a:pt x="286" y="4136"/>
                </a:cubicBezTo>
                <a:cubicBezTo>
                  <a:pt x="209" y="4164"/>
                  <a:pt x="125" y="4189"/>
                  <a:pt x="42" y="4207"/>
                </a:cubicBezTo>
                <a:cubicBezTo>
                  <a:pt x="36" y="4194"/>
                  <a:pt x="30" y="4177"/>
                  <a:pt x="23" y="4164"/>
                </a:cubicBezTo>
                <a:lnTo>
                  <a:pt x="0" y="4111"/>
                </a:lnTo>
                <a:lnTo>
                  <a:pt x="6" y="4200"/>
                </a:lnTo>
                <a:lnTo>
                  <a:pt x="12" y="4213"/>
                </a:lnTo>
                <a:lnTo>
                  <a:pt x="6" y="4219"/>
                </a:lnTo>
                <a:lnTo>
                  <a:pt x="6" y="4254"/>
                </a:lnTo>
                <a:lnTo>
                  <a:pt x="23" y="4249"/>
                </a:lnTo>
                <a:cubicBezTo>
                  <a:pt x="77" y="4373"/>
                  <a:pt x="113" y="4480"/>
                  <a:pt x="130" y="4570"/>
                </a:cubicBezTo>
                <a:cubicBezTo>
                  <a:pt x="107" y="4576"/>
                  <a:pt x="83" y="4582"/>
                  <a:pt x="59" y="4582"/>
                </a:cubicBezTo>
                <a:lnTo>
                  <a:pt x="42" y="4587"/>
                </a:lnTo>
                <a:lnTo>
                  <a:pt x="42" y="4623"/>
                </a:lnTo>
                <a:lnTo>
                  <a:pt x="66" y="4618"/>
                </a:lnTo>
                <a:cubicBezTo>
                  <a:pt x="89" y="4612"/>
                  <a:pt x="113" y="4612"/>
                  <a:pt x="143" y="4606"/>
                </a:cubicBezTo>
                <a:lnTo>
                  <a:pt x="143" y="4606"/>
                </a:lnTo>
                <a:cubicBezTo>
                  <a:pt x="166" y="4730"/>
                  <a:pt x="160" y="4832"/>
                  <a:pt x="125" y="4915"/>
                </a:cubicBezTo>
                <a:cubicBezTo>
                  <a:pt x="125" y="4922"/>
                  <a:pt x="119" y="4928"/>
                  <a:pt x="119" y="4928"/>
                </a:cubicBezTo>
                <a:lnTo>
                  <a:pt x="102" y="4934"/>
                </a:lnTo>
                <a:lnTo>
                  <a:pt x="107" y="4945"/>
                </a:lnTo>
                <a:lnTo>
                  <a:pt x="107" y="4958"/>
                </a:lnTo>
                <a:lnTo>
                  <a:pt x="119" y="5011"/>
                </a:lnTo>
                <a:lnTo>
                  <a:pt x="138" y="4981"/>
                </a:lnTo>
                <a:cubicBezTo>
                  <a:pt x="138" y="4975"/>
                  <a:pt x="143" y="4969"/>
                  <a:pt x="143" y="4964"/>
                </a:cubicBezTo>
                <a:cubicBezTo>
                  <a:pt x="226" y="4951"/>
                  <a:pt x="303" y="4939"/>
                  <a:pt x="375" y="4922"/>
                </a:cubicBezTo>
                <a:lnTo>
                  <a:pt x="375" y="4922"/>
                </a:lnTo>
                <a:cubicBezTo>
                  <a:pt x="345" y="4994"/>
                  <a:pt x="298" y="5052"/>
                  <a:pt x="238" y="5101"/>
                </a:cubicBezTo>
                <a:cubicBezTo>
                  <a:pt x="220" y="5101"/>
                  <a:pt x="196" y="5107"/>
                  <a:pt x="179" y="5107"/>
                </a:cubicBezTo>
                <a:lnTo>
                  <a:pt x="149" y="5112"/>
                </a:lnTo>
                <a:lnTo>
                  <a:pt x="160" y="5148"/>
                </a:lnTo>
                <a:lnTo>
                  <a:pt x="166" y="5148"/>
                </a:lnTo>
                <a:lnTo>
                  <a:pt x="160" y="5154"/>
                </a:lnTo>
                <a:lnTo>
                  <a:pt x="160" y="5159"/>
                </a:lnTo>
                <a:lnTo>
                  <a:pt x="160" y="5165"/>
                </a:lnTo>
                <a:lnTo>
                  <a:pt x="138" y="5178"/>
                </a:lnTo>
                <a:lnTo>
                  <a:pt x="166" y="5178"/>
                </a:lnTo>
                <a:cubicBezTo>
                  <a:pt x="166" y="5178"/>
                  <a:pt x="166" y="5184"/>
                  <a:pt x="173" y="5189"/>
                </a:cubicBezTo>
                <a:lnTo>
                  <a:pt x="179" y="5225"/>
                </a:lnTo>
                <a:lnTo>
                  <a:pt x="190" y="5219"/>
                </a:lnTo>
                <a:cubicBezTo>
                  <a:pt x="238" y="5208"/>
                  <a:pt x="273" y="5195"/>
                  <a:pt x="303" y="5184"/>
                </a:cubicBezTo>
                <a:cubicBezTo>
                  <a:pt x="307" y="5184"/>
                  <a:pt x="313" y="5184"/>
                  <a:pt x="319" y="5182"/>
                </a:cubicBezTo>
                <a:lnTo>
                  <a:pt x="319" y="5182"/>
                </a:lnTo>
                <a:cubicBezTo>
                  <a:pt x="275" y="5204"/>
                  <a:pt x="235" y="5227"/>
                  <a:pt x="196" y="5250"/>
                </a:cubicBezTo>
                <a:lnTo>
                  <a:pt x="190" y="5255"/>
                </a:lnTo>
                <a:lnTo>
                  <a:pt x="202" y="5291"/>
                </a:lnTo>
                <a:lnTo>
                  <a:pt x="215" y="5280"/>
                </a:lnTo>
                <a:cubicBezTo>
                  <a:pt x="292" y="5237"/>
                  <a:pt x="381" y="5189"/>
                  <a:pt x="488" y="5148"/>
                </a:cubicBezTo>
                <a:cubicBezTo>
                  <a:pt x="566" y="5129"/>
                  <a:pt x="644" y="5118"/>
                  <a:pt x="721" y="5101"/>
                </a:cubicBezTo>
                <a:lnTo>
                  <a:pt x="721" y="5101"/>
                </a:lnTo>
                <a:cubicBezTo>
                  <a:pt x="619" y="5159"/>
                  <a:pt x="531" y="5219"/>
                  <a:pt x="465" y="5285"/>
                </a:cubicBezTo>
                <a:lnTo>
                  <a:pt x="209" y="5302"/>
                </a:lnTo>
                <a:lnTo>
                  <a:pt x="220" y="5338"/>
                </a:lnTo>
                <a:lnTo>
                  <a:pt x="226" y="5338"/>
                </a:lnTo>
                <a:cubicBezTo>
                  <a:pt x="292" y="5332"/>
                  <a:pt x="358" y="5327"/>
                  <a:pt x="416" y="5321"/>
                </a:cubicBezTo>
                <a:lnTo>
                  <a:pt x="416" y="5321"/>
                </a:lnTo>
                <a:cubicBezTo>
                  <a:pt x="363" y="5374"/>
                  <a:pt x="322" y="5434"/>
                  <a:pt x="280" y="5494"/>
                </a:cubicBezTo>
                <a:lnTo>
                  <a:pt x="280" y="5500"/>
                </a:lnTo>
                <a:lnTo>
                  <a:pt x="292" y="5541"/>
                </a:lnTo>
                <a:lnTo>
                  <a:pt x="309" y="5517"/>
                </a:lnTo>
                <a:cubicBezTo>
                  <a:pt x="352" y="5445"/>
                  <a:pt x="405" y="5380"/>
                  <a:pt x="476" y="5315"/>
                </a:cubicBezTo>
                <a:cubicBezTo>
                  <a:pt x="578" y="5308"/>
                  <a:pt x="685" y="5297"/>
                  <a:pt x="787" y="5291"/>
                </a:cubicBezTo>
                <a:lnTo>
                  <a:pt x="787" y="5291"/>
                </a:lnTo>
                <a:cubicBezTo>
                  <a:pt x="709" y="5374"/>
                  <a:pt x="655" y="5470"/>
                  <a:pt x="614" y="5571"/>
                </a:cubicBezTo>
                <a:cubicBezTo>
                  <a:pt x="602" y="5594"/>
                  <a:pt x="589" y="5624"/>
                  <a:pt x="584" y="5654"/>
                </a:cubicBezTo>
                <a:lnTo>
                  <a:pt x="345" y="5654"/>
                </a:lnTo>
                <a:lnTo>
                  <a:pt x="358" y="5690"/>
                </a:lnTo>
                <a:lnTo>
                  <a:pt x="572" y="5690"/>
                </a:lnTo>
                <a:cubicBezTo>
                  <a:pt x="548" y="5797"/>
                  <a:pt x="542" y="5916"/>
                  <a:pt x="548" y="6053"/>
                </a:cubicBezTo>
                <a:lnTo>
                  <a:pt x="589" y="6125"/>
                </a:lnTo>
                <a:lnTo>
                  <a:pt x="584" y="6072"/>
                </a:lnTo>
                <a:cubicBezTo>
                  <a:pt x="578" y="5929"/>
                  <a:pt x="584" y="5803"/>
                  <a:pt x="608" y="5690"/>
                </a:cubicBezTo>
                <a:lnTo>
                  <a:pt x="953" y="5690"/>
                </a:lnTo>
                <a:cubicBezTo>
                  <a:pt x="924" y="5827"/>
                  <a:pt x="924" y="5982"/>
                  <a:pt x="947" y="6173"/>
                </a:cubicBezTo>
                <a:cubicBezTo>
                  <a:pt x="840" y="6173"/>
                  <a:pt x="738" y="6173"/>
                  <a:pt x="638" y="6166"/>
                </a:cubicBezTo>
                <a:lnTo>
                  <a:pt x="614" y="6166"/>
                </a:lnTo>
                <a:lnTo>
                  <a:pt x="638" y="6202"/>
                </a:lnTo>
                <a:lnTo>
                  <a:pt x="644" y="6202"/>
                </a:lnTo>
                <a:cubicBezTo>
                  <a:pt x="745" y="6209"/>
                  <a:pt x="845" y="6209"/>
                  <a:pt x="947" y="6209"/>
                </a:cubicBezTo>
                <a:cubicBezTo>
                  <a:pt x="965" y="6333"/>
                  <a:pt x="988" y="6459"/>
                  <a:pt x="1013" y="6578"/>
                </a:cubicBezTo>
                <a:lnTo>
                  <a:pt x="1013" y="6589"/>
                </a:lnTo>
                <a:cubicBezTo>
                  <a:pt x="1018" y="6614"/>
                  <a:pt x="1024" y="6638"/>
                  <a:pt x="1031" y="6661"/>
                </a:cubicBezTo>
                <a:cubicBezTo>
                  <a:pt x="1031" y="6679"/>
                  <a:pt x="1037" y="6691"/>
                  <a:pt x="1037" y="6702"/>
                </a:cubicBezTo>
                <a:lnTo>
                  <a:pt x="1043" y="6727"/>
                </a:lnTo>
                <a:lnTo>
                  <a:pt x="1090" y="6781"/>
                </a:lnTo>
                <a:lnTo>
                  <a:pt x="1073" y="6709"/>
                </a:lnTo>
                <a:cubicBezTo>
                  <a:pt x="1073" y="6691"/>
                  <a:pt x="1067" y="6674"/>
                  <a:pt x="1067" y="6655"/>
                </a:cubicBezTo>
                <a:cubicBezTo>
                  <a:pt x="1060" y="6631"/>
                  <a:pt x="1054" y="6602"/>
                  <a:pt x="1048" y="6572"/>
                </a:cubicBezTo>
                <a:cubicBezTo>
                  <a:pt x="1024" y="6452"/>
                  <a:pt x="1001" y="6333"/>
                  <a:pt x="983" y="6209"/>
                </a:cubicBezTo>
                <a:lnTo>
                  <a:pt x="983" y="6209"/>
                </a:lnTo>
                <a:cubicBezTo>
                  <a:pt x="1103" y="6215"/>
                  <a:pt x="1216" y="6215"/>
                  <a:pt x="1334" y="6220"/>
                </a:cubicBezTo>
                <a:cubicBezTo>
                  <a:pt x="1353" y="6352"/>
                  <a:pt x="1376" y="6476"/>
                  <a:pt x="1406" y="6602"/>
                </a:cubicBezTo>
                <a:lnTo>
                  <a:pt x="1406" y="6608"/>
                </a:lnTo>
                <a:cubicBezTo>
                  <a:pt x="1411" y="6638"/>
                  <a:pt x="1417" y="6666"/>
                  <a:pt x="1424" y="6691"/>
                </a:cubicBezTo>
                <a:cubicBezTo>
                  <a:pt x="1430" y="6751"/>
                  <a:pt x="1442" y="6809"/>
                  <a:pt x="1453" y="6864"/>
                </a:cubicBezTo>
                <a:cubicBezTo>
                  <a:pt x="1370" y="6858"/>
                  <a:pt x="1281" y="6852"/>
                  <a:pt x="1197" y="6839"/>
                </a:cubicBezTo>
                <a:lnTo>
                  <a:pt x="1144" y="6834"/>
                </a:lnTo>
                <a:lnTo>
                  <a:pt x="1186" y="6875"/>
                </a:lnTo>
                <a:lnTo>
                  <a:pt x="1216" y="6875"/>
                </a:lnTo>
                <a:cubicBezTo>
                  <a:pt x="1299" y="6888"/>
                  <a:pt x="1376" y="6894"/>
                  <a:pt x="1466" y="6900"/>
                </a:cubicBezTo>
                <a:lnTo>
                  <a:pt x="1483" y="6988"/>
                </a:lnTo>
                <a:cubicBezTo>
                  <a:pt x="1496" y="7048"/>
                  <a:pt x="1507" y="7108"/>
                  <a:pt x="1519" y="7174"/>
                </a:cubicBezTo>
                <a:lnTo>
                  <a:pt x="1560" y="7210"/>
                </a:lnTo>
                <a:lnTo>
                  <a:pt x="1554" y="7180"/>
                </a:lnTo>
                <a:cubicBezTo>
                  <a:pt x="1543" y="7114"/>
                  <a:pt x="1532" y="7048"/>
                  <a:pt x="1519" y="6982"/>
                </a:cubicBezTo>
                <a:lnTo>
                  <a:pt x="1502" y="6905"/>
                </a:lnTo>
                <a:lnTo>
                  <a:pt x="1502" y="6905"/>
                </a:lnTo>
                <a:cubicBezTo>
                  <a:pt x="1603" y="6911"/>
                  <a:pt x="1710" y="6924"/>
                  <a:pt x="1810" y="6930"/>
                </a:cubicBezTo>
                <a:cubicBezTo>
                  <a:pt x="1829" y="7007"/>
                  <a:pt x="1846" y="7078"/>
                  <a:pt x="1865" y="7150"/>
                </a:cubicBezTo>
                <a:cubicBezTo>
                  <a:pt x="1882" y="7246"/>
                  <a:pt x="1912" y="7353"/>
                  <a:pt x="1936" y="7460"/>
                </a:cubicBezTo>
                <a:lnTo>
                  <a:pt x="1936" y="7466"/>
                </a:lnTo>
                <a:lnTo>
                  <a:pt x="1978" y="7489"/>
                </a:lnTo>
                <a:lnTo>
                  <a:pt x="1972" y="7466"/>
                </a:lnTo>
                <a:cubicBezTo>
                  <a:pt x="1948" y="7353"/>
                  <a:pt x="1918" y="7238"/>
                  <a:pt x="1895" y="7144"/>
                </a:cubicBezTo>
                <a:cubicBezTo>
                  <a:pt x="1882" y="7073"/>
                  <a:pt x="1865" y="7007"/>
                  <a:pt x="1846" y="6935"/>
                </a:cubicBezTo>
                <a:lnTo>
                  <a:pt x="1846" y="6935"/>
                </a:lnTo>
                <a:cubicBezTo>
                  <a:pt x="1972" y="6947"/>
                  <a:pt x="2085" y="6952"/>
                  <a:pt x="2198" y="6965"/>
                </a:cubicBezTo>
                <a:cubicBezTo>
                  <a:pt x="2216" y="7043"/>
                  <a:pt x="2234" y="7114"/>
                  <a:pt x="2252" y="7197"/>
                </a:cubicBezTo>
                <a:cubicBezTo>
                  <a:pt x="2288" y="7340"/>
                  <a:pt x="2329" y="7519"/>
                  <a:pt x="2365" y="7686"/>
                </a:cubicBezTo>
                <a:lnTo>
                  <a:pt x="2365" y="7692"/>
                </a:lnTo>
                <a:lnTo>
                  <a:pt x="2401" y="7710"/>
                </a:lnTo>
                <a:lnTo>
                  <a:pt x="2478" y="7739"/>
                </a:lnTo>
                <a:cubicBezTo>
                  <a:pt x="2490" y="7746"/>
                  <a:pt x="2508" y="7752"/>
                  <a:pt x="2520" y="7757"/>
                </a:cubicBezTo>
                <a:lnTo>
                  <a:pt x="2525" y="7757"/>
                </a:lnTo>
                <a:cubicBezTo>
                  <a:pt x="2615" y="7769"/>
                  <a:pt x="2693" y="7782"/>
                  <a:pt x="2764" y="7787"/>
                </a:cubicBezTo>
                <a:cubicBezTo>
                  <a:pt x="2770" y="7805"/>
                  <a:pt x="2776" y="7829"/>
                  <a:pt x="2776" y="7846"/>
                </a:cubicBezTo>
                <a:lnTo>
                  <a:pt x="2776" y="7853"/>
                </a:lnTo>
                <a:lnTo>
                  <a:pt x="2818" y="7865"/>
                </a:lnTo>
                <a:lnTo>
                  <a:pt x="2811" y="7846"/>
                </a:lnTo>
                <a:cubicBezTo>
                  <a:pt x="2811" y="7829"/>
                  <a:pt x="2806" y="7810"/>
                  <a:pt x="2806" y="7793"/>
                </a:cubicBezTo>
                <a:lnTo>
                  <a:pt x="2806" y="7793"/>
                </a:lnTo>
                <a:cubicBezTo>
                  <a:pt x="2919" y="7805"/>
                  <a:pt x="3039" y="7810"/>
                  <a:pt x="3152" y="7818"/>
                </a:cubicBezTo>
                <a:cubicBezTo>
                  <a:pt x="3157" y="7859"/>
                  <a:pt x="3169" y="7906"/>
                  <a:pt x="3176" y="7953"/>
                </a:cubicBezTo>
                <a:lnTo>
                  <a:pt x="3176" y="7960"/>
                </a:lnTo>
                <a:lnTo>
                  <a:pt x="3217" y="7966"/>
                </a:lnTo>
                <a:lnTo>
                  <a:pt x="3212" y="7948"/>
                </a:lnTo>
                <a:cubicBezTo>
                  <a:pt x="3205" y="7906"/>
                  <a:pt x="3193" y="7865"/>
                  <a:pt x="3187" y="7823"/>
                </a:cubicBezTo>
                <a:lnTo>
                  <a:pt x="3187" y="7823"/>
                </a:lnTo>
                <a:cubicBezTo>
                  <a:pt x="3306" y="7829"/>
                  <a:pt x="3426" y="7835"/>
                  <a:pt x="3539" y="7835"/>
                </a:cubicBezTo>
                <a:cubicBezTo>
                  <a:pt x="3551" y="7895"/>
                  <a:pt x="3562" y="7953"/>
                  <a:pt x="3569" y="8013"/>
                </a:cubicBezTo>
                <a:lnTo>
                  <a:pt x="3575" y="8025"/>
                </a:lnTo>
                <a:lnTo>
                  <a:pt x="3611" y="8032"/>
                </a:lnTo>
                <a:lnTo>
                  <a:pt x="3605" y="8013"/>
                </a:lnTo>
                <a:cubicBezTo>
                  <a:pt x="3598" y="7953"/>
                  <a:pt x="3586" y="7895"/>
                  <a:pt x="3575" y="7835"/>
                </a:cubicBezTo>
                <a:lnTo>
                  <a:pt x="3575" y="7835"/>
                </a:lnTo>
                <a:cubicBezTo>
                  <a:pt x="3641" y="7840"/>
                  <a:pt x="3688" y="7840"/>
                  <a:pt x="3741" y="7840"/>
                </a:cubicBezTo>
                <a:cubicBezTo>
                  <a:pt x="3795" y="7840"/>
                  <a:pt x="3855" y="7840"/>
                  <a:pt x="3908" y="7835"/>
                </a:cubicBezTo>
                <a:cubicBezTo>
                  <a:pt x="3927" y="7906"/>
                  <a:pt x="3938" y="7972"/>
                  <a:pt x="3949" y="8038"/>
                </a:cubicBezTo>
                <a:lnTo>
                  <a:pt x="3949" y="8049"/>
                </a:lnTo>
                <a:lnTo>
                  <a:pt x="3985" y="8049"/>
                </a:lnTo>
                <a:lnTo>
                  <a:pt x="3985" y="8038"/>
                </a:lnTo>
                <a:cubicBezTo>
                  <a:pt x="3974" y="7972"/>
                  <a:pt x="3962" y="7900"/>
                  <a:pt x="3949" y="7835"/>
                </a:cubicBezTo>
                <a:cubicBezTo>
                  <a:pt x="4051" y="7835"/>
                  <a:pt x="4158" y="7829"/>
                  <a:pt x="4265" y="7823"/>
                </a:cubicBezTo>
                <a:cubicBezTo>
                  <a:pt x="4284" y="7889"/>
                  <a:pt x="4295" y="7960"/>
                  <a:pt x="4313" y="8032"/>
                </a:cubicBezTo>
                <a:lnTo>
                  <a:pt x="4313" y="8038"/>
                </a:lnTo>
                <a:lnTo>
                  <a:pt x="4348" y="8038"/>
                </a:lnTo>
                <a:lnTo>
                  <a:pt x="4348" y="8025"/>
                </a:lnTo>
                <a:cubicBezTo>
                  <a:pt x="4331" y="7953"/>
                  <a:pt x="4320" y="7889"/>
                  <a:pt x="4301" y="7823"/>
                </a:cubicBezTo>
                <a:cubicBezTo>
                  <a:pt x="4397" y="7818"/>
                  <a:pt x="4499" y="7805"/>
                  <a:pt x="4599" y="7799"/>
                </a:cubicBezTo>
                <a:cubicBezTo>
                  <a:pt x="4617" y="7859"/>
                  <a:pt x="4634" y="7925"/>
                  <a:pt x="4653" y="7989"/>
                </a:cubicBezTo>
                <a:lnTo>
                  <a:pt x="4659" y="8002"/>
                </a:lnTo>
                <a:lnTo>
                  <a:pt x="4694" y="7996"/>
                </a:lnTo>
                <a:lnTo>
                  <a:pt x="4689" y="7983"/>
                </a:lnTo>
                <a:cubicBezTo>
                  <a:pt x="4670" y="7918"/>
                  <a:pt x="4653" y="7859"/>
                  <a:pt x="4634" y="7793"/>
                </a:cubicBezTo>
                <a:cubicBezTo>
                  <a:pt x="4724" y="7787"/>
                  <a:pt x="4820" y="7775"/>
                  <a:pt x="4915" y="7769"/>
                </a:cubicBezTo>
                <a:cubicBezTo>
                  <a:pt x="4939" y="7818"/>
                  <a:pt x="4956" y="7870"/>
                  <a:pt x="4975" y="7925"/>
                </a:cubicBezTo>
                <a:lnTo>
                  <a:pt x="4980" y="7936"/>
                </a:lnTo>
                <a:lnTo>
                  <a:pt x="5016" y="7925"/>
                </a:lnTo>
                <a:lnTo>
                  <a:pt x="5010" y="7912"/>
                </a:lnTo>
                <a:cubicBezTo>
                  <a:pt x="4992" y="7865"/>
                  <a:pt x="4975" y="7810"/>
                  <a:pt x="4950" y="7763"/>
                </a:cubicBezTo>
                <a:cubicBezTo>
                  <a:pt x="5035" y="7757"/>
                  <a:pt x="5123" y="7746"/>
                  <a:pt x="5219" y="7733"/>
                </a:cubicBezTo>
                <a:cubicBezTo>
                  <a:pt x="5236" y="7769"/>
                  <a:pt x="5255" y="7799"/>
                  <a:pt x="5278" y="7840"/>
                </a:cubicBezTo>
                <a:lnTo>
                  <a:pt x="5278" y="7846"/>
                </a:lnTo>
                <a:lnTo>
                  <a:pt x="5314" y="7840"/>
                </a:lnTo>
                <a:lnTo>
                  <a:pt x="5308" y="7823"/>
                </a:lnTo>
                <a:cubicBezTo>
                  <a:pt x="5291" y="7793"/>
                  <a:pt x="5272" y="7757"/>
                  <a:pt x="5255" y="7727"/>
                </a:cubicBezTo>
                <a:cubicBezTo>
                  <a:pt x="5344" y="7716"/>
                  <a:pt x="5428" y="7703"/>
                  <a:pt x="5517" y="7697"/>
                </a:cubicBezTo>
                <a:cubicBezTo>
                  <a:pt x="5528" y="7710"/>
                  <a:pt x="5535" y="7727"/>
                  <a:pt x="5547" y="7739"/>
                </a:cubicBezTo>
                <a:lnTo>
                  <a:pt x="5552" y="7752"/>
                </a:lnTo>
                <a:lnTo>
                  <a:pt x="5588" y="7733"/>
                </a:lnTo>
                <a:lnTo>
                  <a:pt x="5577" y="7722"/>
                </a:lnTo>
                <a:cubicBezTo>
                  <a:pt x="5571" y="7710"/>
                  <a:pt x="5564" y="7703"/>
                  <a:pt x="5552" y="7692"/>
                </a:cubicBezTo>
                <a:cubicBezTo>
                  <a:pt x="5607" y="7686"/>
                  <a:pt x="5660" y="7675"/>
                  <a:pt x="5714" y="7667"/>
                </a:cubicBezTo>
                <a:lnTo>
                  <a:pt x="5737" y="7667"/>
                </a:lnTo>
                <a:lnTo>
                  <a:pt x="5755" y="7662"/>
                </a:lnTo>
                <a:cubicBezTo>
                  <a:pt x="5761" y="7656"/>
                  <a:pt x="5767" y="7650"/>
                  <a:pt x="5778" y="7650"/>
                </a:cubicBezTo>
                <a:lnTo>
                  <a:pt x="5844" y="7614"/>
                </a:lnTo>
                <a:lnTo>
                  <a:pt x="5844" y="7614"/>
                </a:lnTo>
                <a:lnTo>
                  <a:pt x="5821" y="7620"/>
                </a:lnTo>
                <a:lnTo>
                  <a:pt x="5814" y="7614"/>
                </a:lnTo>
                <a:cubicBezTo>
                  <a:pt x="5684" y="7483"/>
                  <a:pt x="5547" y="7364"/>
                  <a:pt x="5404" y="7251"/>
                </a:cubicBezTo>
                <a:cubicBezTo>
                  <a:pt x="5374" y="7227"/>
                  <a:pt x="5338" y="7197"/>
                  <a:pt x="5302" y="7167"/>
                </a:cubicBezTo>
                <a:lnTo>
                  <a:pt x="5302" y="7167"/>
                </a:lnTo>
                <a:cubicBezTo>
                  <a:pt x="5349" y="7174"/>
                  <a:pt x="5398" y="7174"/>
                  <a:pt x="5445" y="7180"/>
                </a:cubicBezTo>
                <a:cubicBezTo>
                  <a:pt x="5505" y="7221"/>
                  <a:pt x="5564" y="7257"/>
                  <a:pt x="5618" y="7293"/>
                </a:cubicBezTo>
                <a:cubicBezTo>
                  <a:pt x="5742" y="7370"/>
                  <a:pt x="5868" y="7447"/>
                  <a:pt x="5987" y="7532"/>
                </a:cubicBezTo>
                <a:lnTo>
                  <a:pt x="5993" y="7537"/>
                </a:lnTo>
                <a:lnTo>
                  <a:pt x="6028" y="7519"/>
                </a:lnTo>
                <a:lnTo>
                  <a:pt x="6011" y="7507"/>
                </a:lnTo>
                <a:cubicBezTo>
                  <a:pt x="5893" y="7417"/>
                  <a:pt x="5761" y="7340"/>
                  <a:pt x="5635" y="7263"/>
                </a:cubicBezTo>
                <a:cubicBezTo>
                  <a:pt x="5600" y="7238"/>
                  <a:pt x="5558" y="7216"/>
                  <a:pt x="5522" y="7191"/>
                </a:cubicBezTo>
                <a:cubicBezTo>
                  <a:pt x="5564" y="7191"/>
                  <a:pt x="5607" y="7197"/>
                  <a:pt x="5648" y="7203"/>
                </a:cubicBezTo>
                <a:cubicBezTo>
                  <a:pt x="5720" y="7238"/>
                  <a:pt x="5791" y="7268"/>
                  <a:pt x="5863" y="7304"/>
                </a:cubicBezTo>
                <a:cubicBezTo>
                  <a:pt x="5970" y="7353"/>
                  <a:pt x="6058" y="7394"/>
                  <a:pt x="6149" y="7436"/>
                </a:cubicBezTo>
                <a:lnTo>
                  <a:pt x="6154" y="7441"/>
                </a:lnTo>
                <a:lnTo>
                  <a:pt x="6190" y="7417"/>
                </a:lnTo>
                <a:lnTo>
                  <a:pt x="6166" y="7411"/>
                </a:lnTo>
                <a:cubicBezTo>
                  <a:pt x="6071" y="7359"/>
                  <a:pt x="5970" y="7310"/>
                  <a:pt x="5880" y="7268"/>
                </a:cubicBezTo>
                <a:cubicBezTo>
                  <a:pt x="5838" y="7251"/>
                  <a:pt x="5797" y="7233"/>
                  <a:pt x="5755" y="7216"/>
                </a:cubicBezTo>
                <a:cubicBezTo>
                  <a:pt x="5791" y="7216"/>
                  <a:pt x="5827" y="7221"/>
                  <a:pt x="5868" y="7221"/>
                </a:cubicBezTo>
                <a:cubicBezTo>
                  <a:pt x="5946" y="7251"/>
                  <a:pt x="6023" y="7281"/>
                  <a:pt x="6100" y="7304"/>
                </a:cubicBezTo>
                <a:cubicBezTo>
                  <a:pt x="6154" y="7323"/>
                  <a:pt x="6207" y="7346"/>
                  <a:pt x="6267" y="7364"/>
                </a:cubicBezTo>
                <a:lnTo>
                  <a:pt x="6273" y="7364"/>
                </a:lnTo>
                <a:lnTo>
                  <a:pt x="6309" y="7340"/>
                </a:lnTo>
                <a:lnTo>
                  <a:pt x="6286" y="7334"/>
                </a:lnTo>
                <a:cubicBezTo>
                  <a:pt x="6226" y="7310"/>
                  <a:pt x="6171" y="7293"/>
                  <a:pt x="6113" y="7274"/>
                </a:cubicBezTo>
                <a:cubicBezTo>
                  <a:pt x="6077" y="7263"/>
                  <a:pt x="6041" y="7251"/>
                  <a:pt x="6011" y="7238"/>
                </a:cubicBezTo>
                <a:cubicBezTo>
                  <a:pt x="6041" y="7238"/>
                  <a:pt x="6071" y="7238"/>
                  <a:pt x="6107" y="7246"/>
                </a:cubicBezTo>
                <a:cubicBezTo>
                  <a:pt x="6184" y="7263"/>
                  <a:pt x="6267" y="7287"/>
                  <a:pt x="6344" y="7304"/>
                </a:cubicBezTo>
                <a:lnTo>
                  <a:pt x="6350" y="7310"/>
                </a:lnTo>
                <a:lnTo>
                  <a:pt x="6393" y="7281"/>
                </a:lnTo>
                <a:lnTo>
                  <a:pt x="6357" y="7274"/>
                </a:lnTo>
                <a:cubicBezTo>
                  <a:pt x="6339" y="7268"/>
                  <a:pt x="6322" y="7263"/>
                  <a:pt x="6297" y="7257"/>
                </a:cubicBezTo>
                <a:cubicBezTo>
                  <a:pt x="6322" y="7257"/>
                  <a:pt x="6350" y="7263"/>
                  <a:pt x="6369" y="7263"/>
                </a:cubicBezTo>
                <a:lnTo>
                  <a:pt x="6405" y="7268"/>
                </a:lnTo>
                <a:lnTo>
                  <a:pt x="6422" y="7257"/>
                </a:lnTo>
                <a:cubicBezTo>
                  <a:pt x="6422" y="7257"/>
                  <a:pt x="6429" y="7251"/>
                  <a:pt x="6435" y="7251"/>
                </a:cubicBezTo>
                <a:lnTo>
                  <a:pt x="6457" y="7227"/>
                </a:lnTo>
                <a:lnTo>
                  <a:pt x="6487" y="7203"/>
                </a:lnTo>
                <a:lnTo>
                  <a:pt x="6465" y="7203"/>
                </a:lnTo>
                <a:cubicBezTo>
                  <a:pt x="6416" y="7191"/>
                  <a:pt x="6374" y="7186"/>
                  <a:pt x="6339" y="7180"/>
                </a:cubicBezTo>
                <a:cubicBezTo>
                  <a:pt x="6322" y="7174"/>
                  <a:pt x="6297" y="7167"/>
                  <a:pt x="6273" y="7161"/>
                </a:cubicBezTo>
                <a:cubicBezTo>
                  <a:pt x="6166" y="7138"/>
                  <a:pt x="6047" y="7114"/>
                  <a:pt x="5928" y="7078"/>
                </a:cubicBezTo>
                <a:lnTo>
                  <a:pt x="5928" y="7078"/>
                </a:lnTo>
                <a:cubicBezTo>
                  <a:pt x="5957" y="7084"/>
                  <a:pt x="5987" y="7084"/>
                  <a:pt x="6023" y="7090"/>
                </a:cubicBezTo>
                <a:cubicBezTo>
                  <a:pt x="6171" y="7138"/>
                  <a:pt x="6344" y="7174"/>
                  <a:pt x="6493" y="7197"/>
                </a:cubicBezTo>
                <a:lnTo>
                  <a:pt x="6493" y="7203"/>
                </a:lnTo>
                <a:lnTo>
                  <a:pt x="6536" y="7174"/>
                </a:lnTo>
                <a:lnTo>
                  <a:pt x="6506" y="7167"/>
                </a:lnTo>
                <a:cubicBezTo>
                  <a:pt x="6399" y="7150"/>
                  <a:pt x="6279" y="7125"/>
                  <a:pt x="6160" y="7090"/>
                </a:cubicBezTo>
                <a:lnTo>
                  <a:pt x="6160" y="7090"/>
                </a:lnTo>
                <a:cubicBezTo>
                  <a:pt x="6182" y="7092"/>
                  <a:pt x="6204" y="7092"/>
                  <a:pt x="6227" y="7092"/>
                </a:cubicBezTo>
                <a:cubicBezTo>
                  <a:pt x="6273" y="7092"/>
                  <a:pt x="6321" y="7090"/>
                  <a:pt x="6369" y="7090"/>
                </a:cubicBezTo>
                <a:cubicBezTo>
                  <a:pt x="6429" y="7108"/>
                  <a:pt x="6493" y="7125"/>
                  <a:pt x="6565" y="7144"/>
                </a:cubicBezTo>
                <a:lnTo>
                  <a:pt x="6572" y="7144"/>
                </a:lnTo>
                <a:lnTo>
                  <a:pt x="6608" y="7114"/>
                </a:lnTo>
                <a:lnTo>
                  <a:pt x="6583" y="7108"/>
                </a:lnTo>
                <a:cubicBezTo>
                  <a:pt x="6542" y="7103"/>
                  <a:pt x="6506" y="7090"/>
                  <a:pt x="6470" y="7084"/>
                </a:cubicBezTo>
                <a:cubicBezTo>
                  <a:pt x="6529" y="7078"/>
                  <a:pt x="6595" y="7073"/>
                  <a:pt x="6655" y="7067"/>
                </a:cubicBezTo>
                <a:lnTo>
                  <a:pt x="6660" y="7067"/>
                </a:lnTo>
                <a:lnTo>
                  <a:pt x="6708" y="7024"/>
                </a:lnTo>
                <a:lnTo>
                  <a:pt x="6708" y="7024"/>
                </a:lnTo>
                <a:lnTo>
                  <a:pt x="6672" y="7031"/>
                </a:lnTo>
                <a:cubicBezTo>
                  <a:pt x="6565" y="7043"/>
                  <a:pt x="6470" y="7048"/>
                  <a:pt x="6374" y="7054"/>
                </a:cubicBezTo>
                <a:cubicBezTo>
                  <a:pt x="6297" y="7031"/>
                  <a:pt x="6231" y="7001"/>
                  <a:pt x="6171" y="6965"/>
                </a:cubicBezTo>
                <a:cubicBezTo>
                  <a:pt x="6047" y="6894"/>
                  <a:pt x="5981" y="6839"/>
                  <a:pt x="5957" y="6774"/>
                </a:cubicBezTo>
                <a:cubicBezTo>
                  <a:pt x="6071" y="6768"/>
                  <a:pt x="6184" y="6757"/>
                  <a:pt x="6309" y="6738"/>
                </a:cubicBezTo>
                <a:cubicBezTo>
                  <a:pt x="6339" y="6822"/>
                  <a:pt x="6422" y="6881"/>
                  <a:pt x="6565" y="6947"/>
                </a:cubicBezTo>
                <a:cubicBezTo>
                  <a:pt x="6608" y="6971"/>
                  <a:pt x="6655" y="6995"/>
                  <a:pt x="6708" y="7013"/>
                </a:cubicBezTo>
                <a:lnTo>
                  <a:pt x="6721" y="7013"/>
                </a:lnTo>
                <a:lnTo>
                  <a:pt x="6751" y="6988"/>
                </a:lnTo>
                <a:lnTo>
                  <a:pt x="6726" y="6982"/>
                </a:lnTo>
                <a:cubicBezTo>
                  <a:pt x="6672" y="6960"/>
                  <a:pt x="6625" y="6941"/>
                  <a:pt x="6578" y="6917"/>
                </a:cubicBezTo>
                <a:cubicBezTo>
                  <a:pt x="6435" y="6845"/>
                  <a:pt x="6369" y="6792"/>
                  <a:pt x="6344" y="6732"/>
                </a:cubicBezTo>
                <a:cubicBezTo>
                  <a:pt x="6470" y="6715"/>
                  <a:pt x="6600" y="6691"/>
                  <a:pt x="6751" y="6655"/>
                </a:cubicBezTo>
                <a:lnTo>
                  <a:pt x="6756" y="6661"/>
                </a:lnTo>
                <a:cubicBezTo>
                  <a:pt x="6779" y="6721"/>
                  <a:pt x="6833" y="6774"/>
                  <a:pt x="6905" y="6822"/>
                </a:cubicBezTo>
                <a:lnTo>
                  <a:pt x="6916" y="6828"/>
                </a:lnTo>
                <a:lnTo>
                  <a:pt x="6941" y="6798"/>
                </a:lnTo>
                <a:lnTo>
                  <a:pt x="6929" y="6792"/>
                </a:lnTo>
                <a:cubicBezTo>
                  <a:pt x="6858" y="6745"/>
                  <a:pt x="6809" y="6697"/>
                  <a:pt x="6786" y="6644"/>
                </a:cubicBezTo>
                <a:cubicBezTo>
                  <a:pt x="6922" y="6614"/>
                  <a:pt x="7048" y="6578"/>
                  <a:pt x="7155" y="6554"/>
                </a:cubicBezTo>
                <a:lnTo>
                  <a:pt x="7155" y="6548"/>
                </a:lnTo>
                <a:lnTo>
                  <a:pt x="7197" y="6501"/>
                </a:lnTo>
                <a:lnTo>
                  <a:pt x="7161" y="6512"/>
                </a:lnTo>
                <a:cubicBezTo>
                  <a:pt x="7048" y="6542"/>
                  <a:pt x="6911" y="6578"/>
                  <a:pt x="6773" y="6614"/>
                </a:cubicBezTo>
                <a:cubicBezTo>
                  <a:pt x="6756" y="6542"/>
                  <a:pt x="6768" y="6459"/>
                  <a:pt x="6815" y="6375"/>
                </a:cubicBezTo>
                <a:cubicBezTo>
                  <a:pt x="6875" y="6262"/>
                  <a:pt x="6965" y="6149"/>
                  <a:pt x="7072" y="6023"/>
                </a:cubicBezTo>
                <a:cubicBezTo>
                  <a:pt x="7191" y="6012"/>
                  <a:pt x="7315" y="6000"/>
                  <a:pt x="7447" y="5982"/>
                </a:cubicBezTo>
                <a:lnTo>
                  <a:pt x="7447" y="5982"/>
                </a:lnTo>
                <a:cubicBezTo>
                  <a:pt x="7364" y="6077"/>
                  <a:pt x="7298" y="6173"/>
                  <a:pt x="7251" y="6262"/>
                </a:cubicBezTo>
                <a:cubicBezTo>
                  <a:pt x="7221" y="6328"/>
                  <a:pt x="7202" y="6393"/>
                  <a:pt x="7208" y="6446"/>
                </a:cubicBezTo>
                <a:lnTo>
                  <a:pt x="7215" y="6476"/>
                </a:lnTo>
                <a:lnTo>
                  <a:pt x="7244" y="6435"/>
                </a:lnTo>
                <a:cubicBezTo>
                  <a:pt x="7244" y="6388"/>
                  <a:pt x="7257" y="6333"/>
                  <a:pt x="7287" y="6280"/>
                </a:cubicBezTo>
                <a:cubicBezTo>
                  <a:pt x="7334" y="6185"/>
                  <a:pt x="7405" y="6083"/>
                  <a:pt x="7501" y="5970"/>
                </a:cubicBezTo>
                <a:lnTo>
                  <a:pt x="7524" y="5970"/>
                </a:lnTo>
                <a:lnTo>
                  <a:pt x="7548" y="5964"/>
                </a:lnTo>
                <a:lnTo>
                  <a:pt x="7573" y="5923"/>
                </a:lnTo>
                <a:lnTo>
                  <a:pt x="7543" y="5929"/>
                </a:lnTo>
                <a:cubicBezTo>
                  <a:pt x="7560" y="5904"/>
                  <a:pt x="7584" y="5887"/>
                  <a:pt x="7608" y="5857"/>
                </a:cubicBezTo>
                <a:cubicBezTo>
                  <a:pt x="7614" y="5851"/>
                  <a:pt x="7614" y="5839"/>
                  <a:pt x="7620" y="5833"/>
                </a:cubicBezTo>
                <a:lnTo>
                  <a:pt x="7661" y="5756"/>
                </a:lnTo>
                <a:lnTo>
                  <a:pt x="7608" y="5809"/>
                </a:lnTo>
                <a:cubicBezTo>
                  <a:pt x="7560" y="5857"/>
                  <a:pt x="7518" y="5899"/>
                  <a:pt x="7483" y="5940"/>
                </a:cubicBezTo>
                <a:cubicBezTo>
                  <a:pt x="7351" y="5959"/>
                  <a:pt x="7227" y="5976"/>
                  <a:pt x="7108" y="5987"/>
                </a:cubicBezTo>
                <a:cubicBezTo>
                  <a:pt x="7227" y="5857"/>
                  <a:pt x="7358" y="5731"/>
                  <a:pt x="7483" y="5618"/>
                </a:cubicBezTo>
                <a:lnTo>
                  <a:pt x="7488" y="5613"/>
                </a:lnTo>
                <a:cubicBezTo>
                  <a:pt x="7537" y="5571"/>
                  <a:pt x="7584" y="5523"/>
                  <a:pt x="7631" y="5481"/>
                </a:cubicBezTo>
                <a:cubicBezTo>
                  <a:pt x="7697" y="5415"/>
                  <a:pt x="7769" y="5351"/>
                  <a:pt x="7846" y="5272"/>
                </a:cubicBezTo>
                <a:lnTo>
                  <a:pt x="7852" y="5272"/>
                </a:lnTo>
                <a:lnTo>
                  <a:pt x="7876" y="5201"/>
                </a:lnTo>
                <a:lnTo>
                  <a:pt x="7876" y="5201"/>
                </a:lnTo>
                <a:lnTo>
                  <a:pt x="7840" y="5231"/>
                </a:lnTo>
                <a:cubicBezTo>
                  <a:pt x="7744" y="5321"/>
                  <a:pt x="7673" y="5392"/>
                  <a:pt x="7601" y="5451"/>
                </a:cubicBezTo>
                <a:cubicBezTo>
                  <a:pt x="7560" y="5500"/>
                  <a:pt x="7513" y="5541"/>
                  <a:pt x="7458" y="5588"/>
                </a:cubicBezTo>
                <a:cubicBezTo>
                  <a:pt x="7322" y="5720"/>
                  <a:pt x="7185" y="5851"/>
                  <a:pt x="7054" y="5987"/>
                </a:cubicBezTo>
                <a:cubicBezTo>
                  <a:pt x="6929" y="6000"/>
                  <a:pt x="6809" y="6006"/>
                  <a:pt x="6690" y="6012"/>
                </a:cubicBezTo>
                <a:cubicBezTo>
                  <a:pt x="6792" y="5904"/>
                  <a:pt x="6899" y="5809"/>
                  <a:pt x="7006" y="5714"/>
                </a:cubicBezTo>
                <a:cubicBezTo>
                  <a:pt x="7072" y="5654"/>
                  <a:pt x="7137" y="5601"/>
                  <a:pt x="7191" y="5541"/>
                </a:cubicBezTo>
                <a:cubicBezTo>
                  <a:pt x="7340" y="5404"/>
                  <a:pt x="7501" y="5255"/>
                  <a:pt x="7686" y="5082"/>
                </a:cubicBezTo>
                <a:lnTo>
                  <a:pt x="7691" y="5082"/>
                </a:lnTo>
                <a:cubicBezTo>
                  <a:pt x="7757" y="5082"/>
                  <a:pt x="7829" y="5088"/>
                  <a:pt x="7894" y="5094"/>
                </a:cubicBezTo>
                <a:lnTo>
                  <a:pt x="7906" y="5094"/>
                </a:lnTo>
                <a:lnTo>
                  <a:pt x="7912" y="5058"/>
                </a:lnTo>
                <a:lnTo>
                  <a:pt x="7900" y="5058"/>
                </a:lnTo>
                <a:cubicBezTo>
                  <a:pt x="7840" y="5052"/>
                  <a:pt x="7780" y="5052"/>
                  <a:pt x="7721" y="5046"/>
                </a:cubicBezTo>
                <a:cubicBezTo>
                  <a:pt x="7804" y="4969"/>
                  <a:pt x="7887" y="4898"/>
                  <a:pt x="7966" y="4826"/>
                </a:cubicBezTo>
                <a:lnTo>
                  <a:pt x="7972" y="4821"/>
                </a:lnTo>
                <a:lnTo>
                  <a:pt x="7983" y="4761"/>
                </a:lnTo>
                <a:lnTo>
                  <a:pt x="7983" y="4761"/>
                </a:lnTo>
                <a:lnTo>
                  <a:pt x="7953" y="4785"/>
                </a:lnTo>
                <a:cubicBezTo>
                  <a:pt x="7859" y="4873"/>
                  <a:pt x="7769" y="4958"/>
                  <a:pt x="7673" y="5041"/>
                </a:cubicBezTo>
                <a:cubicBezTo>
                  <a:pt x="7578" y="5035"/>
                  <a:pt x="7488" y="5029"/>
                  <a:pt x="7405" y="5022"/>
                </a:cubicBezTo>
                <a:cubicBezTo>
                  <a:pt x="7554" y="4886"/>
                  <a:pt x="7703" y="4755"/>
                  <a:pt x="7852" y="4623"/>
                </a:cubicBezTo>
                <a:lnTo>
                  <a:pt x="8025" y="4469"/>
                </a:lnTo>
                <a:lnTo>
                  <a:pt x="8030" y="4414"/>
                </a:lnTo>
                <a:lnTo>
                  <a:pt x="8030" y="4414"/>
                </a:lnTo>
                <a:lnTo>
                  <a:pt x="7823" y="4593"/>
                </a:lnTo>
                <a:cubicBezTo>
                  <a:pt x="7673" y="4736"/>
                  <a:pt x="7513" y="4879"/>
                  <a:pt x="7351" y="5022"/>
                </a:cubicBezTo>
                <a:cubicBezTo>
                  <a:pt x="7268" y="5016"/>
                  <a:pt x="7191" y="5011"/>
                  <a:pt x="7119" y="5011"/>
                </a:cubicBezTo>
                <a:cubicBezTo>
                  <a:pt x="7238" y="4903"/>
                  <a:pt x="7358" y="4796"/>
                  <a:pt x="7477" y="4695"/>
                </a:cubicBezTo>
                <a:cubicBezTo>
                  <a:pt x="7596" y="4593"/>
                  <a:pt x="7716" y="4486"/>
                  <a:pt x="7834" y="4379"/>
                </a:cubicBezTo>
                <a:lnTo>
                  <a:pt x="7876" y="4343"/>
                </a:lnTo>
                <a:cubicBezTo>
                  <a:pt x="7930" y="4296"/>
                  <a:pt x="7983" y="4243"/>
                  <a:pt x="8043" y="4194"/>
                </a:cubicBezTo>
                <a:lnTo>
                  <a:pt x="8043" y="4189"/>
                </a:lnTo>
                <a:lnTo>
                  <a:pt x="8049" y="4141"/>
                </a:lnTo>
                <a:lnTo>
                  <a:pt x="8025" y="4159"/>
                </a:lnTo>
                <a:cubicBezTo>
                  <a:pt x="7966" y="4213"/>
                  <a:pt x="7912" y="4266"/>
                  <a:pt x="7852" y="4314"/>
                </a:cubicBezTo>
                <a:lnTo>
                  <a:pt x="7810" y="4356"/>
                </a:lnTo>
                <a:cubicBezTo>
                  <a:pt x="7691" y="4457"/>
                  <a:pt x="7573" y="4565"/>
                  <a:pt x="7453" y="4665"/>
                </a:cubicBezTo>
                <a:cubicBezTo>
                  <a:pt x="7328" y="4779"/>
                  <a:pt x="7197" y="4892"/>
                  <a:pt x="7065" y="5011"/>
                </a:cubicBezTo>
                <a:cubicBezTo>
                  <a:pt x="6994" y="5005"/>
                  <a:pt x="6929" y="5005"/>
                  <a:pt x="6863" y="5005"/>
                </a:cubicBezTo>
                <a:cubicBezTo>
                  <a:pt x="6982" y="4903"/>
                  <a:pt x="7101" y="4802"/>
                  <a:pt x="7215" y="4700"/>
                </a:cubicBezTo>
                <a:cubicBezTo>
                  <a:pt x="7322" y="4606"/>
                  <a:pt x="7435" y="4510"/>
                  <a:pt x="7543" y="4414"/>
                </a:cubicBezTo>
                <a:lnTo>
                  <a:pt x="7601" y="4367"/>
                </a:lnTo>
                <a:cubicBezTo>
                  <a:pt x="7691" y="4284"/>
                  <a:pt x="7787" y="4200"/>
                  <a:pt x="7882" y="4117"/>
                </a:cubicBezTo>
                <a:cubicBezTo>
                  <a:pt x="7930" y="4106"/>
                  <a:pt x="7983" y="4100"/>
                  <a:pt x="8037" y="4093"/>
                </a:cubicBezTo>
                <a:lnTo>
                  <a:pt x="8049" y="4093"/>
                </a:lnTo>
                <a:lnTo>
                  <a:pt x="8049" y="4057"/>
                </a:lnTo>
                <a:lnTo>
                  <a:pt x="8037" y="4057"/>
                </a:lnTo>
                <a:cubicBezTo>
                  <a:pt x="8002" y="4064"/>
                  <a:pt x="7966" y="4064"/>
                  <a:pt x="7930" y="4070"/>
                </a:cubicBezTo>
                <a:cubicBezTo>
                  <a:pt x="7972" y="4040"/>
                  <a:pt x="8007" y="4004"/>
                  <a:pt x="8043" y="3968"/>
                </a:cubicBezTo>
                <a:lnTo>
                  <a:pt x="8049" y="3968"/>
                </a:lnTo>
                <a:lnTo>
                  <a:pt x="8049" y="3921"/>
                </a:lnTo>
                <a:lnTo>
                  <a:pt x="8025" y="3938"/>
                </a:lnTo>
                <a:cubicBezTo>
                  <a:pt x="7972" y="3986"/>
                  <a:pt x="7917" y="4034"/>
                  <a:pt x="7864" y="4081"/>
                </a:cubicBezTo>
                <a:cubicBezTo>
                  <a:pt x="7793" y="4093"/>
                  <a:pt x="7721" y="4111"/>
                  <a:pt x="7650" y="4129"/>
                </a:cubicBezTo>
                <a:cubicBezTo>
                  <a:pt x="7769" y="4021"/>
                  <a:pt x="7906" y="3903"/>
                  <a:pt x="8037" y="3778"/>
                </a:cubicBezTo>
                <a:lnTo>
                  <a:pt x="8043" y="3778"/>
                </a:lnTo>
                <a:lnTo>
                  <a:pt x="8037" y="3730"/>
                </a:lnTo>
                <a:lnTo>
                  <a:pt x="8019" y="3748"/>
                </a:lnTo>
                <a:cubicBezTo>
                  <a:pt x="7876" y="3885"/>
                  <a:pt x="7727" y="4016"/>
                  <a:pt x="7573" y="4147"/>
                </a:cubicBezTo>
                <a:cubicBezTo>
                  <a:pt x="7507" y="4164"/>
                  <a:pt x="7435" y="4189"/>
                  <a:pt x="7358" y="4213"/>
                </a:cubicBezTo>
                <a:cubicBezTo>
                  <a:pt x="7590" y="4010"/>
                  <a:pt x="7816" y="3814"/>
                  <a:pt x="8007" y="3599"/>
                </a:cubicBezTo>
                <a:lnTo>
                  <a:pt x="8025" y="3592"/>
                </a:lnTo>
                <a:lnTo>
                  <a:pt x="8025" y="3569"/>
                </a:lnTo>
                <a:lnTo>
                  <a:pt x="8019" y="3539"/>
                </a:lnTo>
                <a:lnTo>
                  <a:pt x="7989" y="3569"/>
                </a:lnTo>
                <a:cubicBezTo>
                  <a:pt x="7917" y="3599"/>
                  <a:pt x="7852" y="3628"/>
                  <a:pt x="7787" y="3658"/>
                </a:cubicBezTo>
                <a:cubicBezTo>
                  <a:pt x="7859" y="3551"/>
                  <a:pt x="7900" y="3449"/>
                  <a:pt x="7912" y="3361"/>
                </a:cubicBezTo>
                <a:lnTo>
                  <a:pt x="7989" y="3319"/>
                </a:lnTo>
                <a:lnTo>
                  <a:pt x="7977" y="3283"/>
                </a:lnTo>
                <a:lnTo>
                  <a:pt x="7917" y="3319"/>
                </a:lnTo>
                <a:lnTo>
                  <a:pt x="7917" y="3278"/>
                </a:lnTo>
                <a:cubicBezTo>
                  <a:pt x="7912" y="3193"/>
                  <a:pt x="7876" y="3105"/>
                  <a:pt x="7816" y="2992"/>
                </a:cubicBezTo>
                <a:lnTo>
                  <a:pt x="7906" y="2949"/>
                </a:lnTo>
                <a:lnTo>
                  <a:pt x="7894" y="2913"/>
                </a:lnTo>
                <a:lnTo>
                  <a:pt x="7799" y="2962"/>
                </a:lnTo>
                <a:cubicBezTo>
                  <a:pt x="7744" y="2877"/>
                  <a:pt x="7680" y="2794"/>
                  <a:pt x="7584" y="2682"/>
                </a:cubicBezTo>
                <a:cubicBezTo>
                  <a:pt x="7644" y="2657"/>
                  <a:pt x="7697" y="2634"/>
                  <a:pt x="7757" y="2616"/>
                </a:cubicBezTo>
                <a:lnTo>
                  <a:pt x="7787" y="2599"/>
                </a:lnTo>
                <a:lnTo>
                  <a:pt x="7774" y="2569"/>
                </a:lnTo>
                <a:lnTo>
                  <a:pt x="7739" y="2580"/>
                </a:lnTo>
                <a:cubicBezTo>
                  <a:pt x="7680" y="2604"/>
                  <a:pt x="7620" y="2627"/>
                  <a:pt x="7560" y="2651"/>
                </a:cubicBezTo>
                <a:cubicBezTo>
                  <a:pt x="7530" y="2616"/>
                  <a:pt x="7501" y="2580"/>
                  <a:pt x="7471" y="2544"/>
                </a:cubicBezTo>
                <a:cubicBezTo>
                  <a:pt x="7423" y="2491"/>
                  <a:pt x="7381" y="2443"/>
                  <a:pt x="7345" y="2396"/>
                </a:cubicBezTo>
                <a:cubicBezTo>
                  <a:pt x="7400" y="2377"/>
                  <a:pt x="7458" y="2366"/>
                  <a:pt x="7513" y="2348"/>
                </a:cubicBezTo>
                <a:lnTo>
                  <a:pt x="7578" y="2330"/>
                </a:lnTo>
                <a:cubicBezTo>
                  <a:pt x="7614" y="2354"/>
                  <a:pt x="7650" y="2384"/>
                  <a:pt x="7686" y="2413"/>
                </a:cubicBezTo>
                <a:lnTo>
                  <a:pt x="7727" y="2443"/>
                </a:lnTo>
                <a:lnTo>
                  <a:pt x="7727" y="2443"/>
                </a:lnTo>
                <a:lnTo>
                  <a:pt x="7691" y="2371"/>
                </a:lnTo>
                <a:cubicBezTo>
                  <a:pt x="7667" y="2354"/>
                  <a:pt x="7644" y="2335"/>
                  <a:pt x="7620" y="2318"/>
                </a:cubicBezTo>
                <a:lnTo>
                  <a:pt x="7661" y="2305"/>
                </a:lnTo>
                <a:lnTo>
                  <a:pt x="7650" y="2270"/>
                </a:lnTo>
                <a:lnTo>
                  <a:pt x="7590" y="2288"/>
                </a:lnTo>
                <a:cubicBezTo>
                  <a:pt x="7578" y="2283"/>
                  <a:pt x="7573" y="2270"/>
                  <a:pt x="7560" y="2264"/>
                </a:cubicBezTo>
                <a:cubicBezTo>
                  <a:pt x="7483" y="2193"/>
                  <a:pt x="7417" y="2140"/>
                  <a:pt x="7364" y="2080"/>
                </a:cubicBezTo>
                <a:cubicBezTo>
                  <a:pt x="7417" y="2074"/>
                  <a:pt x="7465" y="2068"/>
                  <a:pt x="7518" y="2062"/>
                </a:cubicBezTo>
                <a:lnTo>
                  <a:pt x="7537" y="2062"/>
                </a:lnTo>
                <a:lnTo>
                  <a:pt x="7530" y="2055"/>
                </a:lnTo>
                <a:lnTo>
                  <a:pt x="7488" y="1984"/>
                </a:lnTo>
                <a:lnTo>
                  <a:pt x="7488" y="1978"/>
                </a:lnTo>
                <a:cubicBezTo>
                  <a:pt x="7430" y="1937"/>
                  <a:pt x="7381" y="1901"/>
                  <a:pt x="7334" y="1859"/>
                </a:cubicBezTo>
                <a:lnTo>
                  <a:pt x="7334" y="1859"/>
                </a:lnTo>
                <a:lnTo>
                  <a:pt x="7423" y="1871"/>
                </a:lnTo>
                <a:lnTo>
                  <a:pt x="7423" y="1871"/>
                </a:lnTo>
                <a:lnTo>
                  <a:pt x="7405" y="1848"/>
                </a:lnTo>
                <a:lnTo>
                  <a:pt x="7411" y="1848"/>
                </a:lnTo>
                <a:lnTo>
                  <a:pt x="7364" y="1782"/>
                </a:lnTo>
                <a:cubicBezTo>
                  <a:pt x="7358" y="1776"/>
                  <a:pt x="7351" y="1764"/>
                  <a:pt x="7345" y="1758"/>
                </a:cubicBezTo>
                <a:lnTo>
                  <a:pt x="7340" y="1746"/>
                </a:lnTo>
                <a:lnTo>
                  <a:pt x="7340" y="1741"/>
                </a:lnTo>
                <a:cubicBezTo>
                  <a:pt x="7315" y="1722"/>
                  <a:pt x="7298" y="1711"/>
                  <a:pt x="7280" y="1692"/>
                </a:cubicBezTo>
                <a:lnTo>
                  <a:pt x="7280" y="1692"/>
                </a:lnTo>
                <a:lnTo>
                  <a:pt x="7304" y="1698"/>
                </a:lnTo>
                <a:lnTo>
                  <a:pt x="7274" y="1651"/>
                </a:lnTo>
                <a:lnTo>
                  <a:pt x="7251" y="1645"/>
                </a:lnTo>
                <a:cubicBezTo>
                  <a:pt x="7244" y="1645"/>
                  <a:pt x="7238" y="1639"/>
                  <a:pt x="7238" y="1639"/>
                </a:cubicBezTo>
                <a:cubicBezTo>
                  <a:pt x="7208" y="1603"/>
                  <a:pt x="7179" y="1568"/>
                  <a:pt x="7161" y="1526"/>
                </a:cubicBezTo>
                <a:cubicBezTo>
                  <a:pt x="7149" y="1513"/>
                  <a:pt x="7144" y="1490"/>
                  <a:pt x="7131" y="1472"/>
                </a:cubicBezTo>
                <a:lnTo>
                  <a:pt x="7131" y="1466"/>
                </a:lnTo>
                <a:cubicBezTo>
                  <a:pt x="7125" y="1466"/>
                  <a:pt x="7125" y="1460"/>
                  <a:pt x="7119" y="1455"/>
                </a:cubicBezTo>
                <a:lnTo>
                  <a:pt x="7119" y="1460"/>
                </a:lnTo>
                <a:lnTo>
                  <a:pt x="7065" y="1389"/>
                </a:lnTo>
                <a:lnTo>
                  <a:pt x="7059" y="1389"/>
                </a:lnTo>
                <a:lnTo>
                  <a:pt x="7059" y="1383"/>
                </a:lnTo>
                <a:cubicBezTo>
                  <a:pt x="7029" y="1370"/>
                  <a:pt x="7006" y="1353"/>
                  <a:pt x="6982" y="1340"/>
                </a:cubicBezTo>
                <a:cubicBezTo>
                  <a:pt x="6976" y="1323"/>
                  <a:pt x="6971" y="1305"/>
                  <a:pt x="6971" y="1287"/>
                </a:cubicBezTo>
                <a:lnTo>
                  <a:pt x="6971" y="1282"/>
                </a:lnTo>
                <a:lnTo>
                  <a:pt x="6922" y="1233"/>
                </a:lnTo>
                <a:lnTo>
                  <a:pt x="6929" y="1276"/>
                </a:lnTo>
                <a:cubicBezTo>
                  <a:pt x="6935" y="1287"/>
                  <a:pt x="6935" y="1305"/>
                  <a:pt x="6941" y="1317"/>
                </a:cubicBezTo>
                <a:lnTo>
                  <a:pt x="6839" y="1257"/>
                </a:lnTo>
                <a:cubicBezTo>
                  <a:pt x="6822" y="1204"/>
                  <a:pt x="6809" y="1156"/>
                  <a:pt x="6792" y="1109"/>
                </a:cubicBezTo>
                <a:lnTo>
                  <a:pt x="6792" y="1103"/>
                </a:lnTo>
                <a:lnTo>
                  <a:pt x="6738" y="1054"/>
                </a:lnTo>
                <a:lnTo>
                  <a:pt x="6751" y="1103"/>
                </a:lnTo>
                <a:cubicBezTo>
                  <a:pt x="6768" y="1144"/>
                  <a:pt x="6779" y="1186"/>
                  <a:pt x="6792" y="1227"/>
                </a:cubicBezTo>
                <a:cubicBezTo>
                  <a:pt x="6768" y="1216"/>
                  <a:pt x="6743" y="1197"/>
                  <a:pt x="6715" y="1186"/>
                </a:cubicBezTo>
                <a:cubicBezTo>
                  <a:pt x="6696" y="1120"/>
                  <a:pt x="6672" y="1049"/>
                  <a:pt x="6649" y="977"/>
                </a:cubicBezTo>
                <a:lnTo>
                  <a:pt x="6595" y="930"/>
                </a:lnTo>
                <a:lnTo>
                  <a:pt x="6595" y="930"/>
                </a:lnTo>
                <a:lnTo>
                  <a:pt x="6608" y="971"/>
                </a:lnTo>
                <a:cubicBezTo>
                  <a:pt x="6630" y="1026"/>
                  <a:pt x="6649" y="1079"/>
                  <a:pt x="6672" y="1156"/>
                </a:cubicBezTo>
                <a:cubicBezTo>
                  <a:pt x="6643" y="1139"/>
                  <a:pt x="6619" y="1126"/>
                  <a:pt x="6589" y="1109"/>
                </a:cubicBezTo>
                <a:cubicBezTo>
                  <a:pt x="6565" y="1013"/>
                  <a:pt x="6536" y="930"/>
                  <a:pt x="6500" y="858"/>
                </a:cubicBezTo>
                <a:lnTo>
                  <a:pt x="6500" y="853"/>
                </a:lnTo>
                <a:cubicBezTo>
                  <a:pt x="6493" y="847"/>
                  <a:pt x="6487" y="840"/>
                  <a:pt x="6482" y="840"/>
                </a:cubicBezTo>
                <a:cubicBezTo>
                  <a:pt x="6465" y="828"/>
                  <a:pt x="6452" y="817"/>
                  <a:pt x="6435" y="804"/>
                </a:cubicBezTo>
                <a:lnTo>
                  <a:pt x="6422" y="798"/>
                </a:lnTo>
                <a:cubicBezTo>
                  <a:pt x="6405" y="787"/>
                  <a:pt x="6380" y="776"/>
                  <a:pt x="6357" y="768"/>
                </a:cubicBezTo>
                <a:cubicBezTo>
                  <a:pt x="6350" y="757"/>
                  <a:pt x="6344" y="746"/>
                  <a:pt x="6339" y="733"/>
                </a:cubicBezTo>
                <a:lnTo>
                  <a:pt x="6262" y="680"/>
                </a:lnTo>
                <a:lnTo>
                  <a:pt x="6297" y="733"/>
                </a:lnTo>
                <a:cubicBezTo>
                  <a:pt x="6297" y="733"/>
                  <a:pt x="6297" y="736"/>
                  <a:pt x="6300" y="739"/>
                </a:cubicBezTo>
                <a:lnTo>
                  <a:pt x="6300" y="739"/>
                </a:lnTo>
                <a:cubicBezTo>
                  <a:pt x="6265" y="726"/>
                  <a:pt x="6230" y="709"/>
                  <a:pt x="6196" y="697"/>
                </a:cubicBezTo>
                <a:cubicBezTo>
                  <a:pt x="6160" y="644"/>
                  <a:pt x="6119" y="603"/>
                  <a:pt x="6064" y="561"/>
                </a:cubicBezTo>
                <a:cubicBezTo>
                  <a:pt x="6036" y="537"/>
                  <a:pt x="6000" y="518"/>
                  <a:pt x="5970" y="501"/>
                </a:cubicBezTo>
                <a:lnTo>
                  <a:pt x="5964" y="501"/>
                </a:lnTo>
                <a:cubicBezTo>
                  <a:pt x="5934" y="495"/>
                  <a:pt x="5904" y="482"/>
                  <a:pt x="5868" y="477"/>
                </a:cubicBezTo>
                <a:cubicBezTo>
                  <a:pt x="5833" y="454"/>
                  <a:pt x="5791" y="430"/>
                  <a:pt x="5750" y="405"/>
                </a:cubicBezTo>
                <a:lnTo>
                  <a:pt x="5750" y="405"/>
                </a:lnTo>
                <a:lnTo>
                  <a:pt x="5803" y="418"/>
                </a:lnTo>
                <a:lnTo>
                  <a:pt x="5725" y="382"/>
                </a:lnTo>
                <a:cubicBezTo>
                  <a:pt x="5720" y="375"/>
                  <a:pt x="5707" y="369"/>
                  <a:pt x="5695" y="364"/>
                </a:cubicBezTo>
                <a:lnTo>
                  <a:pt x="5684" y="364"/>
                </a:lnTo>
                <a:cubicBezTo>
                  <a:pt x="5660" y="358"/>
                  <a:pt x="5642" y="358"/>
                  <a:pt x="5624" y="358"/>
                </a:cubicBezTo>
                <a:cubicBezTo>
                  <a:pt x="5564" y="334"/>
                  <a:pt x="5505" y="317"/>
                  <a:pt x="5434" y="298"/>
                </a:cubicBezTo>
                <a:lnTo>
                  <a:pt x="5541" y="298"/>
                </a:lnTo>
                <a:lnTo>
                  <a:pt x="5511" y="287"/>
                </a:lnTo>
                <a:lnTo>
                  <a:pt x="5517" y="287"/>
                </a:lnTo>
                <a:lnTo>
                  <a:pt x="5464" y="268"/>
                </a:lnTo>
                <a:cubicBezTo>
                  <a:pt x="5368" y="226"/>
                  <a:pt x="5266" y="196"/>
                  <a:pt x="5159" y="168"/>
                </a:cubicBezTo>
                <a:lnTo>
                  <a:pt x="5153" y="185"/>
                </a:lnTo>
                <a:cubicBezTo>
                  <a:pt x="5112" y="191"/>
                  <a:pt x="5070" y="191"/>
                  <a:pt x="5028" y="196"/>
                </a:cubicBezTo>
                <a:cubicBezTo>
                  <a:pt x="4980" y="185"/>
                  <a:pt x="4927" y="174"/>
                  <a:pt x="4867" y="155"/>
                </a:cubicBezTo>
                <a:cubicBezTo>
                  <a:pt x="4897" y="149"/>
                  <a:pt x="4933" y="144"/>
                  <a:pt x="4969" y="138"/>
                </a:cubicBezTo>
                <a:lnTo>
                  <a:pt x="5028" y="125"/>
                </a:lnTo>
                <a:lnTo>
                  <a:pt x="4956" y="114"/>
                </a:lnTo>
                <a:cubicBezTo>
                  <a:pt x="4950" y="108"/>
                  <a:pt x="4945" y="108"/>
                  <a:pt x="4939" y="108"/>
                </a:cubicBezTo>
                <a:cubicBezTo>
                  <a:pt x="4885" y="114"/>
                  <a:pt x="4832" y="125"/>
                  <a:pt x="4784" y="132"/>
                </a:cubicBezTo>
                <a:cubicBezTo>
                  <a:pt x="4724" y="114"/>
                  <a:pt x="4670" y="96"/>
                  <a:pt x="4623" y="78"/>
                </a:cubicBezTo>
                <a:lnTo>
                  <a:pt x="4719" y="61"/>
                </a:lnTo>
                <a:lnTo>
                  <a:pt x="4653" y="48"/>
                </a:lnTo>
                <a:lnTo>
                  <a:pt x="4593" y="48"/>
                </a:lnTo>
                <a:cubicBezTo>
                  <a:pt x="4581" y="53"/>
                  <a:pt x="4576" y="53"/>
                  <a:pt x="4563" y="53"/>
                </a:cubicBezTo>
                <a:cubicBezTo>
                  <a:pt x="4546" y="48"/>
                  <a:pt x="4521" y="42"/>
                  <a:pt x="4504" y="31"/>
                </a:cubicBezTo>
                <a:cubicBezTo>
                  <a:pt x="4486" y="31"/>
                  <a:pt x="4474" y="25"/>
                  <a:pt x="4463" y="25"/>
                </a:cubicBezTo>
                <a:lnTo>
                  <a:pt x="4397" y="18"/>
                </a:lnTo>
                <a:lnTo>
                  <a:pt x="4397" y="18"/>
                </a:lnTo>
                <a:lnTo>
                  <a:pt x="4456" y="48"/>
                </a:lnTo>
                <a:cubicBezTo>
                  <a:pt x="4474" y="53"/>
                  <a:pt x="4486" y="61"/>
                  <a:pt x="4504" y="72"/>
                </a:cubicBezTo>
                <a:cubicBezTo>
                  <a:pt x="4438" y="83"/>
                  <a:pt x="4373" y="96"/>
                  <a:pt x="4307" y="108"/>
                </a:cubicBezTo>
                <a:cubicBezTo>
                  <a:pt x="4260" y="89"/>
                  <a:pt x="4218" y="72"/>
                  <a:pt x="4177" y="53"/>
                </a:cubicBezTo>
                <a:cubicBezTo>
                  <a:pt x="4205" y="48"/>
                  <a:pt x="4235" y="42"/>
                  <a:pt x="4265" y="31"/>
                </a:cubicBezTo>
                <a:lnTo>
                  <a:pt x="4343" y="12"/>
                </a:lnTo>
                <a:lnTo>
                  <a:pt x="4254" y="6"/>
                </a:lnTo>
                <a:lnTo>
                  <a:pt x="4218" y="6"/>
                </a:lnTo>
                <a:cubicBezTo>
                  <a:pt x="4188" y="12"/>
                  <a:pt x="4158" y="18"/>
                  <a:pt x="4128" y="31"/>
                </a:cubicBezTo>
                <a:cubicBezTo>
                  <a:pt x="4111" y="18"/>
                  <a:pt x="4098" y="12"/>
                  <a:pt x="4087" y="6"/>
                </a:cubicBezTo>
                <a:lnTo>
                  <a:pt x="4087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ffectLst>
            <a:outerShdw blurRad="57150" dist="19050" dir="5400000" algn="bl" rotWithShape="0">
              <a:schemeClr val="accent1">
                <a:alpha val="5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8"/>
          <p:cNvSpPr txBox="1">
            <a:spLocks noGrp="1"/>
          </p:cNvSpPr>
          <p:nvPr>
            <p:ph type="title"/>
          </p:nvPr>
        </p:nvSpPr>
        <p:spPr>
          <a:xfrm>
            <a:off x="1644450" y="2147850"/>
            <a:ext cx="58551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9"/>
          <p:cNvGrpSpPr/>
          <p:nvPr/>
        </p:nvGrpSpPr>
        <p:grpSpPr>
          <a:xfrm>
            <a:off x="-1657366" y="-807339"/>
            <a:ext cx="3614869" cy="6269766"/>
            <a:chOff x="-1657366" y="-807339"/>
            <a:chExt cx="3614869" cy="6269766"/>
          </a:xfrm>
        </p:grpSpPr>
        <p:grpSp>
          <p:nvGrpSpPr>
            <p:cNvPr id="775" name="Google Shape;775;p9"/>
            <p:cNvGrpSpPr/>
            <p:nvPr/>
          </p:nvGrpSpPr>
          <p:grpSpPr>
            <a:xfrm rot="-3537539">
              <a:off x="-1997325" y="636760"/>
              <a:ext cx="4294786" cy="1634285"/>
              <a:chOff x="3786800" y="3040750"/>
              <a:chExt cx="617400" cy="234950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" name="Google Shape;809;p9"/>
            <p:cNvSpPr/>
            <p:nvPr/>
          </p:nvSpPr>
          <p:spPr>
            <a:xfrm>
              <a:off x="400359" y="4240477"/>
              <a:ext cx="1221858" cy="1221950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9"/>
          <p:cNvGrpSpPr/>
          <p:nvPr/>
        </p:nvGrpSpPr>
        <p:grpSpPr>
          <a:xfrm>
            <a:off x="337350" y="418677"/>
            <a:ext cx="1732551" cy="4569069"/>
            <a:chOff x="337350" y="418677"/>
            <a:chExt cx="1732551" cy="4569069"/>
          </a:xfrm>
        </p:grpSpPr>
        <p:pic>
          <p:nvPicPr>
            <p:cNvPr id="811" name="Google Shape;81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350" y="418677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2457" y="4320298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9"/>
          <p:cNvSpPr txBox="1">
            <a:spLocks noGrp="1"/>
          </p:cNvSpPr>
          <p:nvPr>
            <p:ph type="title"/>
          </p:nvPr>
        </p:nvSpPr>
        <p:spPr>
          <a:xfrm>
            <a:off x="3891825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"/>
          </p:nvPr>
        </p:nvSpPr>
        <p:spPr>
          <a:xfrm>
            <a:off x="3891825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0"/>
          <p:cNvSpPr txBox="1">
            <a:spLocks noGrp="1"/>
          </p:cNvSpPr>
          <p:nvPr>
            <p:ph type="title"/>
          </p:nvPr>
        </p:nvSpPr>
        <p:spPr>
          <a:xfrm>
            <a:off x="2652450" y="1902300"/>
            <a:ext cx="3839100" cy="13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share/updated-qc-algorithms/1f59e879-bc0a-4c23-9e21-15ee66fe5a5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src.nist.gov/projects/post-quantum-cryptography/post-quantum-cryptography-standardization" TargetMode="External"/><Relationship Id="rId3" Type="http://schemas.openxmlformats.org/officeDocument/2006/relationships/hyperlink" Target="https://www.infobooks.org/pdfview/13963-quantum-computing-lecture-notes-ronald-de-wolf/" TargetMode="External"/><Relationship Id="rId7" Type="http://schemas.openxmlformats.org/officeDocument/2006/relationships/hyperlink" Target="https://doi.org/10.1038/s41586-019-1666-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s.purdue.edu/homes/white570/media/CS_584_Final_Project.pdf" TargetMode="External"/><Relationship Id="rId5" Type="http://schemas.openxmlformats.org/officeDocument/2006/relationships/hyperlink" Target="https://www.researchgate.net/publication/382830108_Shor%27s_Algorithm_Seminar_Report_Mahendra_Neupane" TargetMode="External"/><Relationship Id="rId10" Type="http://schemas.openxmlformats.org/officeDocument/2006/relationships/hyperlink" Target="https://blog.cloudflare.com/post-quantum-to-origins/" TargetMode="External"/><Relationship Id="rId4" Type="http://schemas.openxmlformats.org/officeDocument/2006/relationships/hyperlink" Target="https://www.cnlab.ch/fileadmin/documents/Publikationen/2025/Post-Quantum_Cryptography_-__A_Comprehensive_Guide.pdf" TargetMode="External"/><Relationship Id="rId9" Type="http://schemas.openxmlformats.org/officeDocument/2006/relationships/hyperlink" Target="https://www.nist.gov/cybersecurity/what-post-quantum-cryptograph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que-france.fr/en/press-release/banque-de-france-and-monetary-authority-singapore-conduct-groundbreaking-post-quantum-cryptograph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sa.gov/Press-Room/Press-Releases-Statements/Press-Release-View/article/3498776/post-quantum-cryptography-cisa-nist-and-nsa-recommend-how-to-prepare-no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1"/>
          <p:cNvSpPr txBox="1">
            <a:spLocks noGrp="1"/>
          </p:cNvSpPr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Algorithms &amp; Encryption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Grover’s Algorithm</a:t>
            </a:r>
            <a:endParaRPr/>
          </a:p>
        </p:txBody>
      </p:sp>
      <p:sp>
        <p:nvSpPr>
          <p:cNvPr id="2597" name="Google Shape;2597;p40"/>
          <p:cNvSpPr txBox="1">
            <a:spLocks noGrp="1"/>
          </p:cNvSpPr>
          <p:nvPr>
            <p:ph type="body" idx="1"/>
          </p:nvPr>
        </p:nvSpPr>
        <p:spPr>
          <a:xfrm>
            <a:off x="720000" y="1530550"/>
            <a:ext cx="7704000" cy="29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 up brute-force search from O(N) to O(√N) using quantum computing.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Eg. Searching for your friend’s phone number in a random list of N names.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dirty="0"/>
              <a:t>Classical search time: ~N/2 steps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dirty="0"/>
              <a:t>Quantum (Grover’s) search time: ~√N steps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603" name="Google Shape;2603;p41"/>
          <p:cNvSpPr txBox="1">
            <a:spLocks noGrp="1"/>
          </p:cNvSpPr>
          <p:nvPr>
            <p:ph type="body" idx="1"/>
          </p:nvPr>
        </p:nvSpPr>
        <p:spPr>
          <a:xfrm>
            <a:off x="720000" y="1276975"/>
            <a:ext cx="7704000" cy="28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Initialize L qubits to state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|0⟩ = |00 … 0⟩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Apply Hadamard transformation to generate a superposition of all possible states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Repeat √N times: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Apply the Oracle Uₘ to mark the correct state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Apply Diffusion Operator (inverts all amplitudes around the average)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Measure the quantum register → High chance of getting the target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Idea:</a:t>
            </a:r>
            <a:br>
              <a:rPr lang="en"/>
            </a:br>
            <a:r>
              <a:rPr lang="en"/>
              <a:t>The amplitude of the correct answer is amplified at each step.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609" name="Google Shape;2609;p42"/>
          <p:cNvSpPr txBox="1">
            <a:spLocks noGrp="1"/>
          </p:cNvSpPr>
          <p:nvPr>
            <p:ph type="body" idx="1"/>
          </p:nvPr>
        </p:nvSpPr>
        <p:spPr>
          <a:xfrm>
            <a:off x="720000" y="1367200"/>
            <a:ext cx="7704000" cy="23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 useful</a:t>
            </a:r>
            <a:r>
              <a:rPr lang="en"/>
              <a:t> for searching conventional databases (requires quantum data input)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Very useful</a:t>
            </a:r>
            <a:r>
              <a:rPr lang="en"/>
              <a:t> for brute-force cryptanalysis: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Symmetric key systems like AES-128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Grover reduces effective key strength from 128-bit to 64-bit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Quantum computers could break classical encryption much faster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Grover’s algorithm weakens symmetric encryption—but can be mitigated by doubling key size (e.g., use AES-256).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43"/>
          <p:cNvSpPr txBox="1">
            <a:spLocks noGrp="1"/>
          </p:cNvSpPr>
          <p:nvPr>
            <p:ph type="title"/>
          </p:nvPr>
        </p:nvSpPr>
        <p:spPr>
          <a:xfrm>
            <a:off x="2112450" y="2177800"/>
            <a:ext cx="49191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/>
          </a:p>
        </p:txBody>
      </p:sp>
      <p:pic>
        <p:nvPicPr>
          <p:cNvPr id="2615" name="Google Shape;261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Shor’s Algorithm</a:t>
            </a:r>
            <a:endParaRPr dirty="0"/>
          </a:p>
        </p:txBody>
      </p:sp>
      <p:sp>
        <p:nvSpPr>
          <p:cNvPr id="2621" name="Google Shape;2621;p44"/>
          <p:cNvSpPr txBox="1">
            <a:spLocks noGrp="1"/>
          </p:cNvSpPr>
          <p:nvPr>
            <p:ph type="subTitle" idx="1"/>
          </p:nvPr>
        </p:nvSpPr>
        <p:spPr>
          <a:xfrm>
            <a:off x="229705" y="2440894"/>
            <a:ext cx="2494200" cy="24144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Breakthrough: </a:t>
            </a:r>
            <a:r>
              <a:rPr lang="en" dirty="0"/>
              <a:t>Sycamore processor solved a task in 200 seconds vs 10,000 years for classical supercomputers.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Significance:</a:t>
            </a:r>
            <a:r>
              <a:rPr lang="en" dirty="0"/>
              <a:t> First proof that quantum computers can outperform classical ones for specific problems</a:t>
            </a:r>
            <a:endParaRPr dirty="0"/>
          </a:p>
        </p:txBody>
      </p:sp>
      <p:sp>
        <p:nvSpPr>
          <p:cNvPr id="2622" name="Google Shape;2622;p44"/>
          <p:cNvSpPr txBox="1">
            <a:spLocks noGrp="1"/>
          </p:cNvSpPr>
          <p:nvPr>
            <p:ph type="subTitle" idx="2"/>
          </p:nvPr>
        </p:nvSpPr>
        <p:spPr>
          <a:xfrm>
            <a:off x="2978610" y="2434541"/>
            <a:ext cx="2735760" cy="24315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Micius Satellite:</a:t>
            </a:r>
            <a:r>
              <a:rPr lang="en" dirty="0"/>
              <a:t> Enabled quantum-secure communication over 1,200 km via QKD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Impact:</a:t>
            </a:r>
            <a:r>
              <a:rPr lang="en" dirty="0"/>
              <a:t> Foundation for hack-proof global networks</a:t>
            </a:r>
            <a:endParaRPr dirty="0"/>
          </a:p>
        </p:txBody>
      </p:sp>
      <p:sp>
        <p:nvSpPr>
          <p:cNvPr id="2623" name="Google Shape;2623;p44"/>
          <p:cNvSpPr txBox="1">
            <a:spLocks noGrp="1"/>
          </p:cNvSpPr>
          <p:nvPr>
            <p:ph type="subTitle" idx="3"/>
          </p:nvPr>
        </p:nvSpPr>
        <p:spPr>
          <a:xfrm>
            <a:off x="5967477" y="2430130"/>
            <a:ext cx="2946818" cy="243600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Cloud Platform:</a:t>
            </a:r>
            <a:r>
              <a:rPr lang="en" dirty="0"/>
              <a:t> Allows researchers to run experiment on real quantum hardware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Community Growth: </a:t>
            </a:r>
            <a:r>
              <a:rPr lang="en" dirty="0"/>
              <a:t>500+ academic institutions and companies collaborating </a:t>
            </a:r>
            <a:endParaRPr dirty="0"/>
          </a:p>
        </p:txBody>
      </p:sp>
      <p:sp>
        <p:nvSpPr>
          <p:cNvPr id="2624" name="Google Shape;2624;p44"/>
          <p:cNvSpPr txBox="1">
            <a:spLocks noGrp="1"/>
          </p:cNvSpPr>
          <p:nvPr>
            <p:ph type="subTitle" idx="4"/>
          </p:nvPr>
        </p:nvSpPr>
        <p:spPr>
          <a:xfrm>
            <a:off x="229705" y="1409930"/>
            <a:ext cx="2494200" cy="8882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Quantum Supremacy (Google, 2019)</a:t>
            </a:r>
            <a:endParaRPr sz="2000" dirty="0"/>
          </a:p>
        </p:txBody>
      </p:sp>
      <p:sp>
        <p:nvSpPr>
          <p:cNvPr id="2625" name="Google Shape;2625;p44"/>
          <p:cNvSpPr txBox="1">
            <a:spLocks noGrp="1"/>
          </p:cNvSpPr>
          <p:nvPr>
            <p:ph type="subTitle" idx="5"/>
          </p:nvPr>
        </p:nvSpPr>
        <p:spPr>
          <a:xfrm>
            <a:off x="2978609" y="1409930"/>
            <a:ext cx="2735761" cy="88820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Quantum Communication (China, 2016-Present)</a:t>
            </a:r>
            <a:endParaRPr sz="2000" dirty="0"/>
          </a:p>
        </p:txBody>
      </p:sp>
      <p:sp>
        <p:nvSpPr>
          <p:cNvPr id="2626" name="Google Shape;2626;p44"/>
          <p:cNvSpPr txBox="1">
            <a:spLocks noGrp="1"/>
          </p:cNvSpPr>
          <p:nvPr>
            <p:ph type="subTitle" idx="6"/>
          </p:nvPr>
        </p:nvSpPr>
        <p:spPr>
          <a:xfrm>
            <a:off x="5967476" y="1409930"/>
            <a:ext cx="2946819" cy="88820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Democratizing Access (IBM Quantum Experience)</a:t>
            </a: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Grover’s Algorithm</a:t>
            </a:r>
            <a:endParaRPr/>
          </a:p>
        </p:txBody>
      </p:sp>
      <p:sp>
        <p:nvSpPr>
          <p:cNvPr id="2632" name="Google Shape;2632;p45"/>
          <p:cNvSpPr txBox="1">
            <a:spLocks noGrp="1"/>
          </p:cNvSpPr>
          <p:nvPr>
            <p:ph type="subTitle" idx="1"/>
          </p:nvPr>
        </p:nvSpPr>
        <p:spPr>
          <a:xfrm>
            <a:off x="719925" y="2571750"/>
            <a:ext cx="24942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Grover's algorithm weakens symmetric encryption like AES-128, reducing brute-force security from 2¹²⁸ to 2⁶⁴ operations. This forces adoption of AES-256 for quantum resistance.</a:t>
            </a:r>
            <a:endParaRPr/>
          </a:p>
        </p:txBody>
      </p:sp>
      <p:sp>
        <p:nvSpPr>
          <p:cNvPr id="2633" name="Google Shape;2633;p45"/>
          <p:cNvSpPr txBox="1">
            <a:spLocks noGrp="1"/>
          </p:cNvSpPr>
          <p:nvPr>
            <p:ph type="subTitle" idx="2"/>
          </p:nvPr>
        </p:nvSpPr>
        <p:spPr>
          <a:xfrm>
            <a:off x="3324900" y="2571750"/>
            <a:ext cx="24942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It accelerates pre-image attacks on hashes (e.g., SHA-256 → 2¹²⁸ ops vs. 2²⁵⁶ classically), pushing migration to quantum-resistant SHA-3-512 for security-critical systems.</a:t>
            </a:r>
            <a:endParaRPr/>
          </a:p>
        </p:txBody>
      </p:sp>
      <p:sp>
        <p:nvSpPr>
          <p:cNvPr id="2634" name="Google Shape;2634;p45"/>
          <p:cNvSpPr txBox="1">
            <a:spLocks noGrp="1"/>
          </p:cNvSpPr>
          <p:nvPr>
            <p:ph type="subTitle" idx="3"/>
          </p:nvPr>
        </p:nvSpPr>
        <p:spPr>
          <a:xfrm>
            <a:off x="5929875" y="2571750"/>
            <a:ext cx="24942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Grover's enables faster quantum K-nearest neighbors (QKNN), offering quadratic speedups for tasks like drug discovery by optimizing high-dimensional pattern matching.</a:t>
            </a:r>
            <a:endParaRPr/>
          </a:p>
        </p:txBody>
      </p:sp>
      <p:sp>
        <p:nvSpPr>
          <p:cNvPr id="2635" name="Google Shape;2635;p45"/>
          <p:cNvSpPr txBox="1">
            <a:spLocks noGrp="1"/>
          </p:cNvSpPr>
          <p:nvPr>
            <p:ph type="subTitle" idx="4"/>
          </p:nvPr>
        </p:nvSpPr>
        <p:spPr>
          <a:xfrm>
            <a:off x="719925" y="1379725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Cryptanalysis</a:t>
            </a:r>
            <a:endParaRPr sz="2000"/>
          </a:p>
        </p:txBody>
      </p:sp>
      <p:sp>
        <p:nvSpPr>
          <p:cNvPr id="2636" name="Google Shape;2636;p45"/>
          <p:cNvSpPr txBox="1">
            <a:spLocks noGrp="1"/>
          </p:cNvSpPr>
          <p:nvPr>
            <p:ph type="subTitle" idx="5"/>
          </p:nvPr>
        </p:nvSpPr>
        <p:spPr>
          <a:xfrm>
            <a:off x="3324907" y="1379750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Hash Collisions</a:t>
            </a:r>
            <a:endParaRPr sz="2000"/>
          </a:p>
        </p:txBody>
      </p:sp>
      <p:sp>
        <p:nvSpPr>
          <p:cNvPr id="2637" name="Google Shape;2637;p45"/>
          <p:cNvSpPr txBox="1">
            <a:spLocks noGrp="1"/>
          </p:cNvSpPr>
          <p:nvPr>
            <p:ph type="subTitle" idx="6"/>
          </p:nvPr>
        </p:nvSpPr>
        <p:spPr>
          <a:xfrm>
            <a:off x="5929875" y="1379750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Quantum Machine Learning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46"/>
          <p:cNvSpPr txBox="1">
            <a:spLocks noGrp="1"/>
          </p:cNvSpPr>
          <p:nvPr>
            <p:ph type="title"/>
          </p:nvPr>
        </p:nvSpPr>
        <p:spPr>
          <a:xfrm>
            <a:off x="2112450" y="2177800"/>
            <a:ext cx="49191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Methods</a:t>
            </a:r>
            <a:endParaRPr/>
          </a:p>
        </p:txBody>
      </p:sp>
      <p:pic>
        <p:nvPicPr>
          <p:cNvPr id="2643" name="Google Shape;264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Encryption</a:t>
            </a:r>
            <a:endParaRPr/>
          </a:p>
        </p:txBody>
      </p:sp>
      <p:sp>
        <p:nvSpPr>
          <p:cNvPr id="2649" name="Google Shape;2649;p47"/>
          <p:cNvSpPr txBox="1">
            <a:spLocks noGrp="1"/>
          </p:cNvSpPr>
          <p:nvPr>
            <p:ph type="subTitle" idx="1"/>
          </p:nvPr>
        </p:nvSpPr>
        <p:spPr>
          <a:xfrm>
            <a:off x="4725900" y="187227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4325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/>
              <a:t>PQ Hybrid (eg. Kyber + AES): </a:t>
            </a:r>
            <a:r>
              <a:rPr lang="en"/>
              <a:t>Combines a quantum-safe  key exchange (Kyber) with AES; balances speed and future-proofing.</a:t>
            </a:r>
            <a:endParaRPr/>
          </a:p>
        </p:txBody>
      </p:sp>
      <p:sp>
        <p:nvSpPr>
          <p:cNvPr id="2650" name="Google Shape;2650;p47"/>
          <p:cNvSpPr txBox="1">
            <a:spLocks noGrp="1"/>
          </p:cNvSpPr>
          <p:nvPr>
            <p:ph type="subTitle" idx="2"/>
          </p:nvPr>
        </p:nvSpPr>
        <p:spPr>
          <a:xfrm>
            <a:off x="720000" y="187227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/>
              <a:t>Symmetric (eg. AES-256): </a:t>
            </a:r>
            <a:r>
              <a:rPr lang="en"/>
              <a:t>Same key for encryption/decryption; fast; used for bulk data.</a:t>
            </a:r>
            <a:endParaRPr/>
          </a:p>
          <a:p>
            <a:pPr marL="257175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Asymmetric (eg. RSA-2048): </a:t>
            </a:r>
            <a:r>
              <a:rPr lang="en"/>
              <a:t>Public/private key pair; slower; used in key exchange, digital signatures.</a:t>
            </a:r>
            <a:endParaRPr/>
          </a:p>
        </p:txBody>
      </p:sp>
      <p:sp>
        <p:nvSpPr>
          <p:cNvPr id="2651" name="Google Shape;2651;p47"/>
          <p:cNvSpPr txBox="1">
            <a:spLocks noGrp="1"/>
          </p:cNvSpPr>
          <p:nvPr>
            <p:ph type="subTitle" idx="3"/>
          </p:nvPr>
        </p:nvSpPr>
        <p:spPr>
          <a:xfrm>
            <a:off x="720000" y="1347500"/>
            <a:ext cx="3698100" cy="6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</a:t>
            </a:r>
            <a:endParaRPr/>
          </a:p>
        </p:txBody>
      </p:sp>
      <p:sp>
        <p:nvSpPr>
          <p:cNvPr id="2652" name="Google Shape;2652;p47"/>
          <p:cNvSpPr txBox="1">
            <a:spLocks noGrp="1"/>
          </p:cNvSpPr>
          <p:nvPr>
            <p:ph type="subTitle" idx="4"/>
          </p:nvPr>
        </p:nvSpPr>
        <p:spPr>
          <a:xfrm>
            <a:off x="4725900" y="1347500"/>
            <a:ext cx="3698100" cy="6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Post-Quantum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EC894-7886-639D-C09E-4BD8660F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Classical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C27EB8B-5A4C-0C91-5D4A-3A68B6E503F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81789" y="1347500"/>
            <a:ext cx="1764120" cy="600900"/>
          </a:xfrm>
        </p:spPr>
        <p:txBody>
          <a:bodyPr/>
          <a:lstStyle/>
          <a:p>
            <a:r>
              <a:rPr lang="en-SG" dirty="0"/>
              <a:t>Symmetric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7245F4C-31AD-FD70-6AB7-830A695B284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492223" y="1347500"/>
            <a:ext cx="1857780" cy="600900"/>
          </a:xfrm>
        </p:spPr>
        <p:txBody>
          <a:bodyPr/>
          <a:lstStyle/>
          <a:p>
            <a:r>
              <a:rPr lang="en-SG" dirty="0"/>
              <a:t>Asymmetric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BEFA1-393A-02F8-07D7-4A0A39F0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8" y="1948400"/>
            <a:ext cx="3522782" cy="2325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7F00C7-4131-C304-9CC9-5B1337F0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25" y="2087881"/>
            <a:ext cx="4965777" cy="19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CA7A-A6E6-9C76-EE57-1A1EBA97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Post-Quantum Hybrid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C768-C5AC-8BEE-3214-6E95E870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380" y="1181100"/>
            <a:ext cx="3935820" cy="3517375"/>
          </a:xfrm>
        </p:spPr>
        <p:txBody>
          <a:bodyPr/>
          <a:lstStyle/>
          <a:p>
            <a:pPr marL="177800" indent="0">
              <a:buNone/>
            </a:pPr>
            <a:r>
              <a:rPr lang="en-US" sz="1200" dirty="0"/>
              <a:t>1. </a:t>
            </a:r>
            <a:r>
              <a:rPr lang="en-US" sz="1200" b="1" dirty="0"/>
              <a:t>Traditional Key Exchange: </a:t>
            </a:r>
            <a:r>
              <a:rPr lang="en-US" sz="1200" dirty="0"/>
              <a:t>Initially, Alice and Bob attempt to establish a shared key (Shared Key A) using a traditional algorithm vulnerable to quantum attacks. </a:t>
            </a:r>
          </a:p>
          <a:p>
            <a:pPr marL="177800" indent="0">
              <a:buNone/>
            </a:pPr>
            <a:r>
              <a:rPr lang="en-US" sz="1200" dirty="0"/>
              <a:t>2. </a:t>
            </a:r>
            <a:r>
              <a:rPr lang="en-US" sz="1200" b="1" dirty="0"/>
              <a:t>PQC Key Exchange: </a:t>
            </a:r>
            <a:r>
              <a:rPr lang="en-US" sz="1200" dirty="0"/>
              <a:t>Concurrently, Alice and Bob engage in a PQC key exchange, leveraging their respective PQC key pairs to generate a secure Shared Key B, resistant to quantum attacks. </a:t>
            </a:r>
          </a:p>
          <a:p>
            <a:pPr marL="177800" indent="0">
              <a:buNone/>
            </a:pPr>
            <a:r>
              <a:rPr lang="en-US" sz="1200" dirty="0"/>
              <a:t>3. </a:t>
            </a:r>
            <a:r>
              <a:rPr lang="en-US" sz="1200" b="1" dirty="0"/>
              <a:t>Decryption and Final Key Generation: </a:t>
            </a:r>
            <a:r>
              <a:rPr lang="en-US" sz="1200" dirty="0"/>
              <a:t>Bob, possessing the corresponding PQC private key, decrypts the received package to obtain Shared Key A. Both parties now utilize Shared Key A to derive a final symmetric key, Shared Key C. </a:t>
            </a:r>
          </a:p>
          <a:p>
            <a:pPr marL="177800" indent="0">
              <a:buNone/>
            </a:pPr>
            <a:r>
              <a:rPr lang="en-US" sz="1200" dirty="0"/>
              <a:t>4. </a:t>
            </a:r>
            <a:r>
              <a:rPr lang="en-US" sz="1200" b="1" dirty="0"/>
              <a:t>Secure Message Exchange: </a:t>
            </a:r>
            <a:r>
              <a:rPr lang="en-US" sz="1200" dirty="0"/>
              <a:t>With Shared Key C in place, Alice encrypts the message ("TEXT") and sends it to Bob, who can then decrypt and read the message securely.</a:t>
            </a:r>
            <a:endParaRPr lang="en-SG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C4B1C-5950-ED25-6944-25AC54F7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0" y="1393496"/>
            <a:ext cx="4618104" cy="30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9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</a:t>
            </a:r>
            <a:endParaRPr/>
          </a:p>
        </p:txBody>
      </p:sp>
      <p:sp>
        <p:nvSpPr>
          <p:cNvPr id="2537" name="Google Shape;2537;p32"/>
          <p:cNvSpPr txBox="1">
            <a:spLocks noGrp="1"/>
          </p:cNvSpPr>
          <p:nvPr>
            <p:ph type="body" idx="1"/>
          </p:nvPr>
        </p:nvSpPr>
        <p:spPr>
          <a:xfrm>
            <a:off x="518160" y="1329365"/>
            <a:ext cx="7787640" cy="331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buNone/>
            </a:pPr>
            <a:r>
              <a:rPr lang="en-SG" dirty="0"/>
              <a:t>By the end of this lesson, students will be able to:</a:t>
            </a:r>
          </a:p>
          <a:p>
            <a:pPr marL="177800" indent="0">
              <a:buNone/>
            </a:pPr>
            <a:endParaRPr lang="en-SG" dirty="0"/>
          </a:p>
          <a:p>
            <a:r>
              <a:rPr lang="en-SG" b="1" dirty="0"/>
              <a:t>Explain</a:t>
            </a:r>
            <a:r>
              <a:rPr lang="en-SG" dirty="0"/>
              <a:t> the principles of key quantum algorithms (Shor’s, Grover’s) and how they exploit superposition and entanglement for speedups.</a:t>
            </a:r>
          </a:p>
          <a:p>
            <a:r>
              <a:rPr lang="en-SG" b="1" dirty="0"/>
              <a:t>Describe</a:t>
            </a:r>
            <a:r>
              <a:rPr lang="en-SG" dirty="0"/>
              <a:t> the computational advantages and limitations of quantum algorithms vs classical counterparts.</a:t>
            </a:r>
          </a:p>
          <a:p>
            <a:r>
              <a:rPr lang="en-SG" b="1" dirty="0"/>
              <a:t>Illustrate</a:t>
            </a:r>
            <a:r>
              <a:rPr lang="en-SG" dirty="0"/>
              <a:t> how Shor’s algorithm breaks RSA and ECC through period-finding using quantum Fourier transform.</a:t>
            </a:r>
          </a:p>
          <a:p>
            <a:r>
              <a:rPr lang="en-SG" b="1" dirty="0"/>
              <a:t>Demonstrate</a:t>
            </a:r>
            <a:r>
              <a:rPr lang="en-SG" dirty="0"/>
              <a:t> how Grover’s algorithm accelerates brute-force attacks and weakens symmetric cryptosystems like AES-128.</a:t>
            </a:r>
          </a:p>
          <a:p>
            <a:r>
              <a:rPr lang="en-SG" b="1" dirty="0"/>
              <a:t>Compare</a:t>
            </a:r>
            <a:r>
              <a:rPr lang="en-SG" dirty="0"/>
              <a:t> symmetric, asymmetric, and post-quantum hybrid encryption methods, including performance trade-offs (speed, key size, ciphertext size).</a:t>
            </a:r>
          </a:p>
          <a:p>
            <a:r>
              <a:rPr lang="en-SG" b="1" dirty="0"/>
              <a:t>Evaluate</a:t>
            </a:r>
            <a:r>
              <a:rPr lang="en-SG" dirty="0"/>
              <a:t> the role of hybrid encryption (e.g., Kyber + AES) in securing communication in the post-quantum era.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Size</a:t>
            </a:r>
            <a:endParaRPr/>
          </a:p>
        </p:txBody>
      </p:sp>
      <p:sp>
        <p:nvSpPr>
          <p:cNvPr id="2687" name="Google Shape;2687;p50"/>
          <p:cNvSpPr txBox="1">
            <a:spLocks noGrp="1"/>
          </p:cNvSpPr>
          <p:nvPr>
            <p:ph type="body" idx="1"/>
          </p:nvPr>
        </p:nvSpPr>
        <p:spPr>
          <a:xfrm>
            <a:off x="720000" y="1450750"/>
            <a:ext cx="7704000" cy="30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Larger keys provide exponentially stronger encryption:</a:t>
            </a:r>
            <a:endParaRPr b="1"/>
          </a:p>
          <a:p>
            <a:pPr marL="457200" lvl="0" indent="-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AES-256: Takes ~2²⁵⁶ attempts to brute-force.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RSA-2048: Secure against classical attacks, but vulnerable to Shor’s algorithm.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Kyber: NIST-approved for post-quantum security.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Why It Matters:</a:t>
            </a:r>
            <a:endParaRPr b="1"/>
          </a:p>
          <a:p>
            <a:pPr marL="457200" lvl="0" indent="-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Bigger keys = stronger protection, especially against future quantum threats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Key size directly impacts resistance to brute-force and quantum attacks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Critical for defense, government, and long-term data protection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 Size</a:t>
            </a:r>
            <a:endParaRPr/>
          </a:p>
        </p:txBody>
      </p:sp>
      <p:sp>
        <p:nvSpPr>
          <p:cNvPr id="2693" name="Google Shape;2693;p51"/>
          <p:cNvSpPr txBox="1">
            <a:spLocks noGrp="1"/>
          </p:cNvSpPr>
          <p:nvPr>
            <p:ph type="body" idx="1"/>
          </p:nvPr>
        </p:nvSpPr>
        <p:spPr>
          <a:xfrm>
            <a:off x="720000" y="1450750"/>
            <a:ext cx="7704000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Different algorithms produce different ciphertext sizes:</a:t>
            </a:r>
            <a:endParaRPr b="1"/>
          </a:p>
          <a:p>
            <a:pPr marL="457200" lvl="0" indent="-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AES-256: Small output (~64 bytes)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RSA-2048: Moderate size (~256 bytes)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Kyber + AES: Larger output (~1KB+)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Why It Matters:</a:t>
            </a:r>
            <a:endParaRPr b="1"/>
          </a:p>
          <a:p>
            <a:pPr marL="457200" lvl="0" indent="-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Larger ciphertext = more data to transmit, store, and process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Affects speed and efficiency in </a:t>
            </a:r>
            <a:r>
              <a:rPr lang="en" b="1"/>
              <a:t>real-time systems</a:t>
            </a:r>
            <a:r>
              <a:rPr lang="en"/>
              <a:t> and </a:t>
            </a:r>
            <a:r>
              <a:rPr lang="en" b="1"/>
              <a:t>low-bandwidth environments</a:t>
            </a:r>
            <a:r>
              <a:rPr lang="en"/>
              <a:t> (e.g., IoT, mobile)</a:t>
            </a:r>
            <a:endParaRPr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Represents a trade-off: </a:t>
            </a:r>
            <a:r>
              <a:rPr lang="en" b="1"/>
              <a:t>higher security often comes with lower efficiency</a:t>
            </a:r>
            <a:endParaRPr b="1"/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Important for </a:t>
            </a:r>
            <a:r>
              <a:rPr lang="en" b="1"/>
              <a:t>secure messaging</a:t>
            </a:r>
            <a:r>
              <a:rPr lang="en"/>
              <a:t>, </a:t>
            </a:r>
            <a:r>
              <a:rPr lang="en" b="1"/>
              <a:t>military communication</a:t>
            </a:r>
            <a:r>
              <a:rPr lang="en"/>
              <a:t>, and </a:t>
            </a:r>
            <a:r>
              <a:rPr lang="en" b="1"/>
              <a:t>critical infrastructure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VS Security</a:t>
            </a:r>
            <a:endParaRPr/>
          </a:p>
        </p:txBody>
      </p:sp>
      <p:sp>
        <p:nvSpPr>
          <p:cNvPr id="2699" name="Google Shape;2699;p52"/>
          <p:cNvSpPr txBox="1">
            <a:spLocks noGrp="1"/>
          </p:cNvSpPr>
          <p:nvPr>
            <p:ph type="subTitle" idx="1"/>
          </p:nvPr>
        </p:nvSpPr>
        <p:spPr>
          <a:xfrm>
            <a:off x="4725900" y="1770678"/>
            <a:ext cx="3698100" cy="1800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Trade-offs: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Faster = better for real-time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Slower = more secure (sometimes)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Hybrid = best of both, but more resource intensive</a:t>
            </a:r>
            <a:endParaRPr dirty="0"/>
          </a:p>
        </p:txBody>
      </p:sp>
      <p:sp>
        <p:nvSpPr>
          <p:cNvPr id="2700" name="Google Shape;2700;p52"/>
          <p:cNvSpPr txBox="1">
            <a:spLocks noGrp="1"/>
          </p:cNvSpPr>
          <p:nvPr>
            <p:ph type="subTitle" idx="2"/>
          </p:nvPr>
        </p:nvSpPr>
        <p:spPr>
          <a:xfrm>
            <a:off x="720000" y="1770678"/>
            <a:ext cx="3852000" cy="853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AES-256: Fast encryption/decryption</a:t>
            </a:r>
            <a:endParaRPr dirty="0"/>
          </a:p>
          <a:p>
            <a:pPr marL="285750" indent="-285750"/>
            <a:r>
              <a:rPr lang="en" dirty="0"/>
              <a:t>RSA-2048: Slower</a:t>
            </a:r>
            <a:endParaRPr dirty="0"/>
          </a:p>
          <a:p>
            <a:pPr marL="285750" indent="-285750"/>
            <a:r>
              <a:rPr lang="en" dirty="0"/>
              <a:t>Kyber + AES: Balanced hybrid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2CA5C-5E7A-DFBA-DCF2-045F162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8" r="1742"/>
          <a:stretch>
            <a:fillRect/>
          </a:stretch>
        </p:blipFill>
        <p:spPr>
          <a:xfrm>
            <a:off x="812801" y="2791006"/>
            <a:ext cx="2949980" cy="2207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090D8-81CD-4C94-3108-3CC5F64D47E7}"/>
              </a:ext>
            </a:extLst>
          </p:cNvPr>
          <p:cNvSpPr txBox="1"/>
          <p:nvPr/>
        </p:nvSpPr>
        <p:spPr>
          <a:xfrm>
            <a:off x="3916680" y="4475040"/>
            <a:ext cx="315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latin typeface="Source Sans 3" panose="020B0604020202020204" charset="0"/>
              </a:rPr>
              <a:t>The figure shows that RSA takes longer time than AES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24B45-A90D-644A-A98A-4C701F9DE6CA}"/>
              </a:ext>
            </a:extLst>
          </p:cNvPr>
          <p:cNvSpPr/>
          <p:nvPr/>
        </p:nvSpPr>
        <p:spPr>
          <a:xfrm>
            <a:off x="1236870" y="2875721"/>
            <a:ext cx="574260" cy="18227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28181-34CE-D5C0-886B-61F872E77A42}"/>
              </a:ext>
            </a:extLst>
          </p:cNvPr>
          <p:cNvSpPr/>
          <p:nvPr/>
        </p:nvSpPr>
        <p:spPr>
          <a:xfrm>
            <a:off x="2471531" y="3737113"/>
            <a:ext cx="574260" cy="9613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Activity - Comparing AES, RSA &amp; Kyber </a:t>
            </a:r>
            <a:endParaRPr/>
          </a:p>
        </p:txBody>
      </p:sp>
      <p:sp>
        <p:nvSpPr>
          <p:cNvPr id="2706" name="Google Shape;2706;p53"/>
          <p:cNvSpPr txBox="1">
            <a:spLocks noGrp="1"/>
          </p:cNvSpPr>
          <p:nvPr>
            <p:ph type="body" idx="1"/>
          </p:nvPr>
        </p:nvSpPr>
        <p:spPr>
          <a:xfrm>
            <a:off x="720000" y="1487525"/>
            <a:ext cx="7704000" cy="26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Purpose: Benchmark the 3 encryption methods and analyze trade-offs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Use: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 python program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Worksheet with instructions and questions to record down your findings.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Analyze: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Which method is fastest?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How does key size affect performance?</a:t>
            </a:r>
            <a:endParaRPr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Why does ciphertext size matter?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</a:t>
            </a:r>
            <a:endParaRPr/>
          </a:p>
        </p:txBody>
      </p:sp>
      <p:pic>
        <p:nvPicPr>
          <p:cNvPr id="2712" name="Google Shape;27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2800"/>
            <a:ext cx="8839197" cy="226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718" name="Google Shape;2718;p55"/>
          <p:cNvSpPr txBox="1">
            <a:spLocks noGrp="1"/>
          </p:cNvSpPr>
          <p:nvPr>
            <p:ph type="body" idx="1"/>
          </p:nvPr>
        </p:nvSpPr>
        <p:spPr>
          <a:xfrm>
            <a:off x="720000" y="1295400"/>
            <a:ext cx="7704000" cy="3642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SG" dirty="0"/>
              <a:t>Quantum computing represents both a </a:t>
            </a:r>
            <a:r>
              <a:rPr lang="en-SG" b="1" dirty="0"/>
              <a:t>revolution</a:t>
            </a:r>
            <a:r>
              <a:rPr lang="en-SG" dirty="0"/>
              <a:t> and a </a:t>
            </a:r>
            <a:r>
              <a:rPr lang="en-SG" b="1" dirty="0"/>
              <a:t>threat</a:t>
            </a:r>
            <a:r>
              <a:rPr lang="en-SG" dirty="0"/>
              <a:t> to modern cryptography. Shor’s and Grover’s algorithms demonstrate how quantum mechanics can </a:t>
            </a:r>
            <a:r>
              <a:rPr lang="en-SG" b="1" dirty="0"/>
              <a:t>break classical encryption</a:t>
            </a:r>
            <a:r>
              <a:rPr lang="en-SG" dirty="0"/>
              <a:t> (RSA, ECC, AES-128) while enabling </a:t>
            </a:r>
            <a:r>
              <a:rPr lang="en-SG" b="1" dirty="0"/>
              <a:t>new computational paradigms</a:t>
            </a:r>
            <a:r>
              <a:rPr lang="en-SG" dirty="0"/>
              <a:t> (quantum ML, secure communications).</a:t>
            </a:r>
          </a:p>
          <a:p>
            <a:pPr marL="0" lvl="0" indent="0">
              <a:buNone/>
            </a:pPr>
            <a:endParaRPr lang="en-SG" dirty="0"/>
          </a:p>
          <a:p>
            <a:pPr marL="0" lvl="0" indent="0">
              <a:buNone/>
            </a:pPr>
            <a:r>
              <a:rPr lang="en-SG" dirty="0"/>
              <a:t>Key Takeaways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SG" dirty="0"/>
              <a:t>Urgent transition needed: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SG" dirty="0"/>
              <a:t>Shor’s algorithm will break RSA/ECC—</a:t>
            </a:r>
            <a:r>
              <a:rPr lang="en-SG" b="1" dirty="0"/>
              <a:t>PQC standards (Kyber, </a:t>
            </a:r>
            <a:r>
              <a:rPr lang="en-SG" b="1" dirty="0" err="1"/>
              <a:t>Dilithium</a:t>
            </a:r>
            <a:r>
              <a:rPr lang="en-SG" b="1" dirty="0"/>
              <a:t>)</a:t>
            </a:r>
            <a:r>
              <a:rPr lang="en-SG" dirty="0"/>
              <a:t> must replace them.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SG" b="1" dirty="0"/>
              <a:t>Grover’s algorithm</a:t>
            </a:r>
            <a:r>
              <a:rPr lang="en-SG" dirty="0"/>
              <a:t> weakens symmetric encryption—</a:t>
            </a:r>
            <a:r>
              <a:rPr lang="en-SG" b="1" dirty="0"/>
              <a:t>AES-256 and SHA-3-512</a:t>
            </a:r>
            <a:r>
              <a:rPr lang="en-SG" dirty="0"/>
              <a:t> are now mandatory.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SG" dirty="0"/>
              <a:t>Hybrid solutions are critical: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Combine </a:t>
            </a:r>
            <a:r>
              <a:rPr lang="en-US" b="1" dirty="0"/>
              <a:t>quantum-safe key exchange (Kyber)</a:t>
            </a:r>
            <a:r>
              <a:rPr lang="en-US" dirty="0"/>
              <a:t> with </a:t>
            </a:r>
            <a:r>
              <a:rPr lang="en-US" b="1" dirty="0"/>
              <a:t>classical encryption (AES)</a:t>
            </a:r>
            <a:r>
              <a:rPr lang="en-US" dirty="0"/>
              <a:t> for balance.</a:t>
            </a:r>
            <a:endParaRPr lang="en-SG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 Quiz</a:t>
            </a:r>
            <a:endParaRPr/>
          </a:p>
        </p:txBody>
      </p:sp>
      <p:sp>
        <p:nvSpPr>
          <p:cNvPr id="2724" name="Google Shape;2724;p5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https://create.kahoot.it/share/updated-qc-algorithms/1f59e879-bc0a-4c23-9e21-15ee66fe5a52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8">
          <a:extLst>
            <a:ext uri="{FF2B5EF4-FFF2-40B4-BE49-F238E27FC236}">
              <a16:creationId xmlns:a16="http://schemas.microsoft.com/office/drawing/2014/main" id="{7B9FB42D-77D9-8065-76AB-F859005A8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7">
            <a:extLst>
              <a:ext uri="{FF2B5EF4-FFF2-40B4-BE49-F238E27FC236}">
                <a16:creationId xmlns:a16="http://schemas.microsoft.com/office/drawing/2014/main" id="{0BC99A5D-5D94-CD90-E773-F21C5B894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30" name="Google Shape;2730;p57">
            <a:extLst>
              <a:ext uri="{FF2B5EF4-FFF2-40B4-BE49-F238E27FC236}">
                <a16:creationId xmlns:a16="http://schemas.microsoft.com/office/drawing/2014/main" id="{EDF5C0A0-3E04-0EAC-251B-C6C457B4AA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3275" y="1577750"/>
            <a:ext cx="8360225" cy="326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/>
              <a:t>de Wolf, R. (n.d.). Quantum computing: Lecture notes. </a:t>
            </a:r>
            <a:r>
              <a:rPr lang="en-SG" sz="1100" dirty="0" err="1"/>
              <a:t>InfoBooks</a:t>
            </a:r>
            <a:r>
              <a:rPr lang="en-SG" sz="1100" dirty="0"/>
              <a:t>. Retrieved from </a:t>
            </a:r>
            <a:r>
              <a:rPr lang="en-SG" sz="1100" dirty="0">
                <a:hlinkClick r:id="rId3"/>
              </a:rPr>
              <a:t>https://www.infobooks.org/pdfview/13963-quantum-computing-lecture-notes-ronald-de-wolf/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 err="1"/>
              <a:t>cnlab</a:t>
            </a:r>
            <a:r>
              <a:rPr lang="en-SG" sz="1100" dirty="0"/>
              <a:t> Security AG. (2025). Post-Quantum Cryptography – A Comprehensive Guide. Retrieved from </a:t>
            </a:r>
            <a:r>
              <a:rPr lang="en-SG" sz="1100" dirty="0">
                <a:hlinkClick r:id="rId4"/>
              </a:rPr>
              <a:t>https://www.cnlab.ch/fileadmin/documents/Publikationen/2025/Post-Quantum_Cryptography_-__A_Comprehensive_Guide.pdf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/>
              <a:t>Neupane, M. (2024). Shor’s Algorithm – Seminar Report. ResearchGate. Retrieved from </a:t>
            </a:r>
            <a:r>
              <a:rPr lang="en-SG" sz="1100" dirty="0">
                <a:hlinkClick r:id="rId5"/>
              </a:rPr>
              <a:t>https://www.researchgate.net/publication/382830108_Shor%27s_Algorithm_Seminar_Report_Mahendra_Neupane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/>
              <a:t>White, D. (n.d.). Quantum Cryptography – CS584 Final Project. Purdue University. Retrieved from </a:t>
            </a:r>
            <a:r>
              <a:rPr lang="en-SG" sz="1100" dirty="0">
                <a:hlinkClick r:id="rId6"/>
              </a:rPr>
              <a:t>https://www.cs.purdue.edu/homes/white570/media/CS_584_Final_Project.pdf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 err="1"/>
              <a:t>Arute</a:t>
            </a:r>
            <a:r>
              <a:rPr lang="en-SG" sz="1100" dirty="0"/>
              <a:t>, F., Arya, K., </a:t>
            </a:r>
            <a:r>
              <a:rPr lang="en-SG" sz="1100" dirty="0" err="1"/>
              <a:t>Babbush</a:t>
            </a:r>
            <a:r>
              <a:rPr lang="en-SG" sz="1100" dirty="0"/>
              <a:t>, R., et al. (2019). Quantum supremacy using a programmable superconducting processor. Nature, 574(7779), 505–510. </a:t>
            </a:r>
            <a:r>
              <a:rPr lang="en-SG" sz="1100" dirty="0">
                <a:hlinkClick r:id="rId7"/>
              </a:rPr>
              <a:t>https://doi.org/10.1038/s41586-019-1666-5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/>
              <a:t>National Institute of Standards and Technology (NIST). (n.d.). Post-Quantum Cryptography Standardization. Retrieved from </a:t>
            </a:r>
            <a:r>
              <a:rPr lang="en-SG" sz="1100" dirty="0">
                <a:hlinkClick r:id="rId8"/>
              </a:rPr>
              <a:t>https://csrc.nist.gov/projects/post-quantum-cryptography/post-quantum-cryptography-standardization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/>
              <a:t>National Institute of Standards and Technology (NIST). (n.d.). What is Post-Quantum Cryptography? Retrieved from </a:t>
            </a:r>
            <a:r>
              <a:rPr lang="en-SG" sz="1100" dirty="0">
                <a:hlinkClick r:id="rId9"/>
              </a:rPr>
              <a:t>https://www.nist.gov/cybersecurity/what-post-quantum-cryptography</a:t>
            </a:r>
            <a:endParaRPr lang="en-SG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/>
              <a:t>Cloudflare. (2022). From Post-Quantum to Origins: Transitioning Securely. Retrieved from </a:t>
            </a:r>
            <a:r>
              <a:rPr lang="en-SG" sz="1100" dirty="0">
                <a:hlinkClick r:id="rId10"/>
              </a:rPr>
              <a:t>https://blog.cloudflare.com/post-quantum-to-origins/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6861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7"/>
          <p:cNvSpPr txBox="1">
            <a:spLocks noGrp="1"/>
          </p:cNvSpPr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30" name="Google Shape;2730;p57"/>
          <p:cNvSpPr txBox="1">
            <a:spLocks noGrp="1"/>
          </p:cNvSpPr>
          <p:nvPr>
            <p:ph type="subTitle" idx="1"/>
          </p:nvPr>
        </p:nvSpPr>
        <p:spPr>
          <a:xfrm>
            <a:off x="593275" y="1577750"/>
            <a:ext cx="8291645" cy="207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SG" sz="1100" dirty="0"/>
              <a:t>Banque de France &amp; Monetary Authority of Singapore. (2024). Groundbreaking Post-Quantum Cryptography Experiment in Financial Systems. Retrieved from </a:t>
            </a:r>
            <a:r>
              <a:rPr lang="en-SG" sz="1100" dirty="0">
                <a:hlinkClick r:id="rId3"/>
              </a:rPr>
              <a:t>https://www.banque-france.fr/en/press-release/banque-de-france-and-monetary-authority-singapore-conduct-groundbreaking-post-quantum-cryptography</a:t>
            </a:r>
            <a:endParaRPr lang="en-SG" sz="1100" dirty="0"/>
          </a:p>
          <a:p>
            <a:pPr marL="0" lvl="0" indent="0" algn="l">
              <a:buNone/>
            </a:pPr>
            <a:r>
              <a:rPr lang="en-SG" sz="1100" dirty="0"/>
              <a:t>U.S. National Security Agency (NSA). (2023). Post-Quantum Cryptography: CISA, NIST, and NSA Recommend How to Prepare Now. Retrieved from </a:t>
            </a:r>
            <a:r>
              <a:rPr lang="en-SG" sz="1100" dirty="0">
                <a:hlinkClick r:id="rId4"/>
              </a:rPr>
              <a:t>https://www.nsa.gov/Press-Room/Press-Releases-Statements/Press-Release-View/article/3498776/post-quantum-cryptography-cisa-nist-and-nsa-recommend-how-to-prepare-now</a:t>
            </a:r>
            <a:endParaRPr lang="en-SG" sz="1100" dirty="0"/>
          </a:p>
          <a:p>
            <a:pPr marL="0" lvl="0" indent="0" algn="l">
              <a:buNone/>
            </a:pPr>
            <a:r>
              <a:rPr lang="en-SG" sz="1100" dirty="0"/>
              <a:t>/National Cyber Security Centre (UK). (2023). Post-Quantum Cryptography Migration Timelines. Retrieved from https://www.ncsc.gov.uk/guidance/pqc-migration-timelines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Quantum Algorithm?</a:t>
            </a:r>
            <a:endParaRPr dirty="0"/>
          </a:p>
        </p:txBody>
      </p:sp>
      <p:sp>
        <p:nvSpPr>
          <p:cNvPr id="2543" name="Google Shape;2543;p33"/>
          <p:cNvSpPr txBox="1">
            <a:spLocks noGrp="1"/>
          </p:cNvSpPr>
          <p:nvPr>
            <p:ph type="body" idx="1"/>
          </p:nvPr>
        </p:nvSpPr>
        <p:spPr>
          <a:xfrm>
            <a:off x="720000" y="1530550"/>
            <a:ext cx="7704000" cy="29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quantum algorithm</a:t>
            </a:r>
            <a:r>
              <a:rPr lang="en-US" dirty="0"/>
              <a:t> is a step-by-step computational procedure designed to run on a quantum computer by manipulating </a:t>
            </a:r>
            <a:r>
              <a:rPr lang="en-US" b="1" dirty="0"/>
              <a:t>qubits</a:t>
            </a:r>
            <a:r>
              <a:rPr lang="en-US" dirty="0"/>
              <a:t> using principles like </a:t>
            </a:r>
            <a:r>
              <a:rPr lang="en-US" b="1" dirty="0"/>
              <a:t>superposition</a:t>
            </a:r>
            <a:r>
              <a:rPr lang="en-US" dirty="0"/>
              <a:t>, </a:t>
            </a:r>
            <a:r>
              <a:rPr lang="en-US" b="1" dirty="0"/>
              <a:t>entanglement</a:t>
            </a:r>
            <a:r>
              <a:rPr lang="en-US" dirty="0"/>
              <a:t>, and </a:t>
            </a:r>
            <a:r>
              <a:rPr lang="en-US" b="1" dirty="0"/>
              <a:t>interference</a:t>
            </a:r>
            <a:r>
              <a:rPr lang="en-US" dirty="0"/>
              <a:t> to solve problems more efficiently than classical algorithms.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Key Characteristics:</a:t>
            </a:r>
          </a:p>
          <a:p>
            <a:pPr marL="285750" indent="-285750"/>
            <a:r>
              <a:rPr lang="en-US" dirty="0"/>
              <a:t>Superposition: Allows a quantum algorithm to explore many possibilities at once.</a:t>
            </a:r>
          </a:p>
          <a:p>
            <a:pPr marL="285750" indent="-285750"/>
            <a:r>
              <a:rPr lang="en-US" dirty="0"/>
              <a:t>Entanglement: Links qubits so that their outcomes are correlated, enabling powerful computations.</a:t>
            </a:r>
          </a:p>
          <a:p>
            <a:pPr marL="285750" indent="-285750"/>
            <a:r>
              <a:rPr lang="en-US" dirty="0"/>
              <a:t>Interference: Enhance correct solutions while cancelling out wrong ones via amplitude manipulation.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Quantum VS Classical Algorithms</a:t>
            </a:r>
            <a:endParaRPr dirty="0"/>
          </a:p>
        </p:txBody>
      </p:sp>
      <p:sp>
        <p:nvSpPr>
          <p:cNvPr id="2549" name="Google Shape;2549;p34"/>
          <p:cNvSpPr txBox="1">
            <a:spLocks noGrp="1"/>
          </p:cNvSpPr>
          <p:nvPr>
            <p:ph type="body" idx="1"/>
          </p:nvPr>
        </p:nvSpPr>
        <p:spPr>
          <a:xfrm>
            <a:off x="720000" y="1472475"/>
            <a:ext cx="77040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algorithms operate step-by-step, checking one solution at a time.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Quantum algorithms use superposition to explore many possibilities simultaneously.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parallelism allows for exponential or quadratic speedups over classical methods for certain problems.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5"/>
          <p:cNvSpPr txBox="1">
            <a:spLocks noGrp="1"/>
          </p:cNvSpPr>
          <p:nvPr>
            <p:ph type="title"/>
          </p:nvPr>
        </p:nvSpPr>
        <p:spPr>
          <a:xfrm>
            <a:off x="2112450" y="2177800"/>
            <a:ext cx="49191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Quantum Algorithms</a:t>
            </a:r>
            <a:endParaRPr/>
          </a:p>
        </p:txBody>
      </p:sp>
      <p:pic>
        <p:nvPicPr>
          <p:cNvPr id="2555" name="Google Shape;255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Shor’s Algorithm</a:t>
            </a:r>
            <a:endParaRPr/>
          </a:p>
        </p:txBody>
      </p:sp>
      <p:sp>
        <p:nvSpPr>
          <p:cNvPr id="2561" name="Google Shape;2561;p36"/>
          <p:cNvSpPr txBox="1">
            <a:spLocks noGrp="1"/>
          </p:cNvSpPr>
          <p:nvPr>
            <p:ph type="body" idx="1"/>
          </p:nvPr>
        </p:nvSpPr>
        <p:spPr>
          <a:xfrm>
            <a:off x="720000" y="1530550"/>
            <a:ext cx="7704000" cy="29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Shor’s Algorithm is a </a:t>
            </a:r>
            <a:r>
              <a:rPr lang="en" b="1"/>
              <a:t>quantum algorithm</a:t>
            </a:r>
            <a:r>
              <a:rPr lang="en"/>
              <a:t> that can </a:t>
            </a:r>
            <a:r>
              <a:rPr lang="en" b="1"/>
              <a:t>break RSA encryption</a:t>
            </a:r>
            <a:r>
              <a:rPr lang="en"/>
              <a:t> by factoring large numbers very quickly — something classical computers struggle to 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/>
              <a:t>What Problem Does It Solve?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RSA encryption relies on the fact that it’s </a:t>
            </a:r>
            <a:r>
              <a:rPr lang="en" b="1"/>
              <a:t>very hard</a:t>
            </a:r>
            <a:r>
              <a:rPr lang="en"/>
              <a:t> to find the two prime numbers that multiply to form a large number (e.g., 2048-bit).</a:t>
            </a:r>
            <a:br>
              <a:rPr lang="en"/>
            </a:br>
            <a:r>
              <a:rPr lang="en"/>
              <a:t> On a classical computer, factoring takes </a:t>
            </a:r>
            <a:r>
              <a:rPr lang="en" b="1"/>
              <a:t>years or centuries</a:t>
            </a:r>
            <a:r>
              <a:rPr lang="en"/>
              <a:t>.</a:t>
            </a:r>
            <a:br>
              <a:rPr lang="en"/>
            </a:br>
            <a:r>
              <a:rPr lang="en"/>
              <a:t> But with Shor’s algorithm, a </a:t>
            </a:r>
            <a:r>
              <a:rPr lang="en" b="1"/>
              <a:t>quantum computer</a:t>
            </a:r>
            <a:r>
              <a:rPr lang="en"/>
              <a:t> could do it in </a:t>
            </a:r>
            <a:r>
              <a:rPr lang="en" b="1"/>
              <a:t>hours or minutes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With this, RSA and ECC encryption become breakable in a post-quantum world.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567" name="Google Shape;2567;p37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8096340" cy="4166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Phase 1: Classical Reduction</a:t>
            </a:r>
            <a:endParaRPr sz="1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Goal: Turn the factoring problem into a period-finding problem.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Steps: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dirty="0"/>
              <a:t>Choose a random number x, such that 1 &lt; x &lt; N, where N is the number you want to factor.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dirty="0"/>
              <a:t>Check if x shares a factor with N: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Use the </a:t>
            </a:r>
            <a:r>
              <a:rPr lang="en" b="1" dirty="0"/>
              <a:t>Greatest Common Divisor (GCD)</a:t>
            </a:r>
            <a:r>
              <a:rPr lang="en" dirty="0"/>
              <a:t> method.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If GCD(x, N) ≠ 1, you’ve already found a factor!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dirty="0"/>
              <a:t>If GCD(x, N) = 1, then move on - x and N are</a:t>
            </a:r>
            <a:r>
              <a:rPr lang="en" b="1" dirty="0"/>
              <a:t> coprime</a:t>
            </a:r>
            <a:r>
              <a:rPr lang="en" dirty="0"/>
              <a:t>.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dirty="0"/>
              <a:t>Define a function:</a:t>
            </a: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f(a) = x^a mod N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dirty="0"/>
              <a:t>This function </a:t>
            </a:r>
            <a:r>
              <a:rPr lang="en" b="1" dirty="0"/>
              <a:t>repeats in cycles</a:t>
            </a:r>
            <a:r>
              <a:rPr lang="en" dirty="0"/>
              <a:t> - meaning it has a </a:t>
            </a:r>
            <a:r>
              <a:rPr lang="en" b="1" dirty="0"/>
              <a:t>period</a:t>
            </a:r>
            <a:r>
              <a:rPr lang="en" dirty="0"/>
              <a:t> r, where:</a:t>
            </a: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x^r mod N = 1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goal: Find the period r - once you know it, you can calculate factors of N using: GCD(x^(r/2) ± 1, 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573" name="Google Shape;2573;p38"/>
          <p:cNvSpPr txBox="1">
            <a:spLocks noGrp="1"/>
          </p:cNvSpPr>
          <p:nvPr>
            <p:ph type="subTitle" idx="8"/>
          </p:nvPr>
        </p:nvSpPr>
        <p:spPr>
          <a:xfrm>
            <a:off x="3470555" y="1988976"/>
            <a:ext cx="2118876" cy="635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2. Apply Modular Function f(a) = x</a:t>
            </a:r>
            <a:r>
              <a:rPr lang="en" sz="1600" baseline="30000" dirty="0"/>
              <a:t>a</a:t>
            </a:r>
            <a:r>
              <a:rPr lang="en" sz="1600" dirty="0"/>
              <a:t> mod N</a:t>
            </a:r>
            <a:endParaRPr sz="1600" dirty="0"/>
          </a:p>
        </p:txBody>
      </p:sp>
      <p:sp>
        <p:nvSpPr>
          <p:cNvPr id="2574" name="Google Shape;2574;p38"/>
          <p:cNvSpPr txBox="1">
            <a:spLocks noGrp="1"/>
          </p:cNvSpPr>
          <p:nvPr>
            <p:ph type="subTitle" idx="1"/>
          </p:nvPr>
        </p:nvSpPr>
        <p:spPr>
          <a:xfrm>
            <a:off x="721713" y="2331875"/>
            <a:ext cx="2198224" cy="93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Prepare the first register in superposition: |0⟩ → (|0⟩ + |1⟩ + ... + |q−1⟩)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Second register is initialized as |0⟩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575" name="Google Shape;2575;p38"/>
          <p:cNvSpPr txBox="1">
            <a:spLocks noGrp="1"/>
          </p:cNvSpPr>
          <p:nvPr>
            <p:ph type="subTitle" idx="2"/>
          </p:nvPr>
        </p:nvSpPr>
        <p:spPr>
          <a:xfrm>
            <a:off x="3472225" y="2562991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Compute f(a) for all a in parallel (quantum entanglement)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State becomes: Σ |a⟩|f(a)⟩</a:t>
            </a:r>
            <a:endParaRPr sz="1100" dirty="0"/>
          </a:p>
        </p:txBody>
      </p:sp>
      <p:sp>
        <p:nvSpPr>
          <p:cNvPr id="2576" name="Google Shape;2576;p38"/>
          <p:cNvSpPr txBox="1">
            <a:spLocks noGrp="1"/>
          </p:cNvSpPr>
          <p:nvPr>
            <p:ph type="subTitle" idx="3"/>
          </p:nvPr>
        </p:nvSpPr>
        <p:spPr>
          <a:xfrm>
            <a:off x="720000" y="4092219"/>
            <a:ext cx="2111639" cy="971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Reveals periodicity in the input register</a:t>
            </a:r>
            <a:br>
              <a:rPr lang="en" sz="1100" dirty="0"/>
            </a:br>
            <a:r>
              <a:rPr lang="en" sz="1100" dirty="0"/>
              <a:t>Converts the pattern into measurable peaks</a:t>
            </a:r>
            <a:endParaRPr sz="1100" dirty="0"/>
          </a:p>
        </p:txBody>
      </p:sp>
      <p:sp>
        <p:nvSpPr>
          <p:cNvPr id="2577" name="Google Shape;2577;p38"/>
          <p:cNvSpPr txBox="1">
            <a:spLocks noGrp="1"/>
          </p:cNvSpPr>
          <p:nvPr>
            <p:ph type="subTitle" idx="4"/>
          </p:nvPr>
        </p:nvSpPr>
        <p:spPr>
          <a:xfrm>
            <a:off x="3470555" y="4093141"/>
            <a:ext cx="2199900" cy="55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Observe a value = multiple of q/r</a:t>
            </a:r>
            <a:endParaRPr sz="1100" dirty="0"/>
          </a:p>
        </p:txBody>
      </p:sp>
      <p:sp>
        <p:nvSpPr>
          <p:cNvPr id="2578" name="Google Shape;2578;p38"/>
          <p:cNvSpPr txBox="1">
            <a:spLocks noGrp="1"/>
          </p:cNvSpPr>
          <p:nvPr>
            <p:ph type="subTitle" idx="5"/>
          </p:nvPr>
        </p:nvSpPr>
        <p:spPr>
          <a:xfrm>
            <a:off x="6222743" y="2331879"/>
            <a:ext cx="2539184" cy="780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Collapses output to a fixed value: |f(s)⟩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Leaves only inputs that share that output: |s⟩, |s+r⟩, |s+2r⟩, etc.</a:t>
            </a:r>
            <a:endParaRPr sz="1100" dirty="0"/>
          </a:p>
        </p:txBody>
      </p:sp>
      <p:sp>
        <p:nvSpPr>
          <p:cNvPr id="2579" name="Google Shape;2579;p38"/>
          <p:cNvSpPr txBox="1">
            <a:spLocks noGrp="1"/>
          </p:cNvSpPr>
          <p:nvPr>
            <p:ph type="subTitle" idx="6"/>
          </p:nvPr>
        </p:nvSpPr>
        <p:spPr>
          <a:xfrm>
            <a:off x="6221073" y="4092219"/>
            <a:ext cx="2337415" cy="1039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Use Continued Fractions to approximate r from measurement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Run GCD checks: GCD(x^r/2 ± 1, N) to find the factors </a:t>
            </a:r>
            <a:endParaRPr sz="1100" dirty="0"/>
          </a:p>
        </p:txBody>
      </p:sp>
      <p:sp>
        <p:nvSpPr>
          <p:cNvPr id="2580" name="Google Shape;2580;p38"/>
          <p:cNvSpPr txBox="1">
            <a:spLocks noGrp="1"/>
          </p:cNvSpPr>
          <p:nvPr>
            <p:ph type="subTitle" idx="7"/>
          </p:nvPr>
        </p:nvSpPr>
        <p:spPr>
          <a:xfrm>
            <a:off x="720037" y="2020425"/>
            <a:ext cx="2111602" cy="378509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1. Initialize Qubits</a:t>
            </a:r>
            <a:endParaRPr sz="1600" dirty="0"/>
          </a:p>
        </p:txBody>
      </p:sp>
      <p:sp>
        <p:nvSpPr>
          <p:cNvPr id="2581" name="Google Shape;2581;p38"/>
          <p:cNvSpPr txBox="1">
            <a:spLocks noGrp="1"/>
          </p:cNvSpPr>
          <p:nvPr>
            <p:ph type="subTitle" idx="9"/>
          </p:nvPr>
        </p:nvSpPr>
        <p:spPr>
          <a:xfrm>
            <a:off x="6221072" y="1988976"/>
            <a:ext cx="2447365" cy="409958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3. Measure Output Register</a:t>
            </a:r>
            <a:endParaRPr sz="1600" dirty="0"/>
          </a:p>
        </p:txBody>
      </p:sp>
      <p:sp>
        <p:nvSpPr>
          <p:cNvPr id="2582" name="Google Shape;2582;p38"/>
          <p:cNvSpPr txBox="1">
            <a:spLocks noGrp="1"/>
          </p:cNvSpPr>
          <p:nvPr>
            <p:ph type="subTitle" idx="13"/>
          </p:nvPr>
        </p:nvSpPr>
        <p:spPr>
          <a:xfrm>
            <a:off x="720000" y="3599316"/>
            <a:ext cx="2111639" cy="559659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4. Apply Quantum Fourier Transform (QFT)</a:t>
            </a:r>
            <a:endParaRPr sz="1600" dirty="0"/>
          </a:p>
        </p:txBody>
      </p:sp>
      <p:sp>
        <p:nvSpPr>
          <p:cNvPr id="2583" name="Google Shape;2583;p38"/>
          <p:cNvSpPr txBox="1">
            <a:spLocks noGrp="1"/>
          </p:cNvSpPr>
          <p:nvPr>
            <p:ph type="subTitle" idx="14"/>
          </p:nvPr>
        </p:nvSpPr>
        <p:spPr>
          <a:xfrm>
            <a:off x="3475655" y="3666375"/>
            <a:ext cx="2233980" cy="49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5. Measure Input Register</a:t>
            </a:r>
            <a:endParaRPr sz="1600" dirty="0"/>
          </a:p>
        </p:txBody>
      </p:sp>
      <p:sp>
        <p:nvSpPr>
          <p:cNvPr id="2584" name="Google Shape;2584;p38"/>
          <p:cNvSpPr txBox="1">
            <a:spLocks noGrp="1"/>
          </p:cNvSpPr>
          <p:nvPr>
            <p:ph type="subTitle" idx="15"/>
          </p:nvPr>
        </p:nvSpPr>
        <p:spPr>
          <a:xfrm>
            <a:off x="6214287" y="3599316"/>
            <a:ext cx="2111640" cy="559659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6. Use Classical Post-processing</a:t>
            </a:r>
            <a:endParaRPr sz="1600" dirty="0"/>
          </a:p>
        </p:txBody>
      </p:sp>
      <p:sp>
        <p:nvSpPr>
          <p:cNvPr id="2585" name="Google Shape;2585;p38"/>
          <p:cNvSpPr txBox="1"/>
          <p:nvPr/>
        </p:nvSpPr>
        <p:spPr>
          <a:xfrm>
            <a:off x="726825" y="1168200"/>
            <a:ext cx="73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Phase 2: Quantum Period Finding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Goal: Use a quantum computer to find the period r efficiently.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Limitations</a:t>
            </a:r>
            <a:endParaRPr/>
          </a:p>
        </p:txBody>
      </p:sp>
      <p:sp>
        <p:nvSpPr>
          <p:cNvPr id="2591" name="Google Shape;2591;p39"/>
          <p:cNvSpPr txBox="1">
            <a:spLocks noGrp="1"/>
          </p:cNvSpPr>
          <p:nvPr>
            <p:ph type="body" idx="1"/>
          </p:nvPr>
        </p:nvSpPr>
        <p:spPr>
          <a:xfrm>
            <a:off x="720000" y="1292000"/>
            <a:ext cx="7704000" cy="4021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Quantum Advantage:</a:t>
            </a:r>
            <a:endParaRPr b="1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b="1" dirty="0"/>
              <a:t>Shor’s runs in polynomial time</a:t>
            </a:r>
            <a:r>
              <a:rPr lang="en" dirty="0"/>
              <a:t> (O(log N)</a:t>
            </a:r>
            <a:r>
              <a:rPr lang="en" baseline="30000" dirty="0"/>
              <a:t>2</a:t>
            </a:r>
            <a:r>
              <a:rPr lang="en" dirty="0"/>
              <a:t>), compared to the best classical algorithms that take </a:t>
            </a:r>
            <a:r>
              <a:rPr lang="en" b="1" dirty="0"/>
              <a:t>sub-exponential time</a:t>
            </a:r>
            <a:r>
              <a:rPr lang="en" dirty="0"/>
              <a:t>.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dirty="0"/>
              <a:t>This quantum speedup makes </a:t>
            </a:r>
            <a:r>
              <a:rPr lang="en" b="1" dirty="0"/>
              <a:t>RSA insecure</a:t>
            </a:r>
            <a:r>
              <a:rPr lang="en" dirty="0"/>
              <a:t> once large-scale quantum computers are available.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Limitations Today:</a:t>
            </a:r>
            <a:endParaRPr b="1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</a:pPr>
            <a:r>
              <a:rPr lang="en" dirty="0"/>
              <a:t>Current quantum hardware can only factor small numbers (like 15 or 21).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</a:pPr>
            <a:r>
              <a:rPr lang="en" dirty="0"/>
              <a:t>Demonstrations often rely on shortcuts or classical help, not true scalable quantum execution.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alyzing Albert Einstein's Theory of Relativity Thesis Defense by Slidesgo">
  <a:themeElements>
    <a:clrScheme name="Simple Light">
      <a:dk1>
        <a:srgbClr val="FFFFFF"/>
      </a:dk1>
      <a:lt1>
        <a:srgbClr val="00080A"/>
      </a:lt1>
      <a:dk2>
        <a:srgbClr val="8F8F8F"/>
      </a:dk2>
      <a:lt2>
        <a:srgbClr val="DFDFDF"/>
      </a:lt2>
      <a:accent1>
        <a:srgbClr val="40C5C5"/>
      </a:accent1>
      <a:accent2>
        <a:srgbClr val="0C6161"/>
      </a:accent2>
      <a:accent3>
        <a:srgbClr val="937DFF"/>
      </a:accent3>
      <a:accent4>
        <a:srgbClr val="6044EA"/>
      </a:accent4>
      <a:accent5>
        <a:srgbClr val="FFFFFF"/>
      </a:accent5>
      <a:accent6>
        <a:srgbClr val="FFFFFF"/>
      </a:accent6>
      <a:hlink>
        <a:srgbClr val="40C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2255</Words>
  <Application>Microsoft Office PowerPoint</Application>
  <PresentationFormat>On-screen Show (16:9)</PresentationFormat>
  <Paragraphs>201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Nunito Light</vt:lpstr>
      <vt:lpstr>Wingdings</vt:lpstr>
      <vt:lpstr>Roboto</vt:lpstr>
      <vt:lpstr>Bebas Neue</vt:lpstr>
      <vt:lpstr>Darker Grotesque</vt:lpstr>
      <vt:lpstr>PT Sans</vt:lpstr>
      <vt:lpstr>Source Sans 3</vt:lpstr>
      <vt:lpstr>Analyzing Albert Einstein's Theory of Relativity Thesis Defense by Slidesgo</vt:lpstr>
      <vt:lpstr>Quantum Algorithms &amp; Encryption </vt:lpstr>
      <vt:lpstr>Learning Outcomes</vt:lpstr>
      <vt:lpstr>What Is A Quantum Algorithm?</vt:lpstr>
      <vt:lpstr>Quantum VS Classical Algorithms</vt:lpstr>
      <vt:lpstr>Key Quantum Algorithms</vt:lpstr>
      <vt:lpstr>Shor’s Algorithm</vt:lpstr>
      <vt:lpstr>How It Works</vt:lpstr>
      <vt:lpstr>How It Works</vt:lpstr>
      <vt:lpstr>Advantages &amp; Limitations</vt:lpstr>
      <vt:lpstr>Grover’s Algorithm</vt:lpstr>
      <vt:lpstr>How It Works</vt:lpstr>
      <vt:lpstr>Use Cases</vt:lpstr>
      <vt:lpstr>Real-World Applications</vt:lpstr>
      <vt:lpstr>Shor’s Algorithm</vt:lpstr>
      <vt:lpstr>Grover’s Algorithm</vt:lpstr>
      <vt:lpstr>Encryption Methods</vt:lpstr>
      <vt:lpstr>Types of Encryption</vt:lpstr>
      <vt:lpstr>Classical</vt:lpstr>
      <vt:lpstr>Post-Quantum Hybrid</vt:lpstr>
      <vt:lpstr>Key Size</vt:lpstr>
      <vt:lpstr>Ciphertext Size</vt:lpstr>
      <vt:lpstr>Speed VS Security</vt:lpstr>
      <vt:lpstr>Lab Activity - Comparing AES, RSA &amp; Kyber </vt:lpstr>
      <vt:lpstr>Sample Output</vt:lpstr>
      <vt:lpstr>Conclusion</vt:lpstr>
      <vt:lpstr>Kahoot Quiz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MAO WAN YAN</cp:lastModifiedBy>
  <cp:revision>22</cp:revision>
  <dcterms:modified xsi:type="dcterms:W3CDTF">2025-08-08T14:32:11Z</dcterms:modified>
</cp:coreProperties>
</file>